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6" r:id="rId5"/>
    <p:sldId id="262" r:id="rId6"/>
    <p:sldId id="259" r:id="rId7"/>
    <p:sldId id="267" r:id="rId8"/>
    <p:sldId id="269" r:id="rId9"/>
    <p:sldId id="268" r:id="rId10"/>
    <p:sldId id="263" r:id="rId11"/>
    <p:sldId id="270" r:id="rId12"/>
    <p:sldId id="260" r:id="rId13"/>
    <p:sldId id="261" r:id="rId14"/>
    <p:sldId id="264" r:id="rId15"/>
    <p:sldId id="26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B3EC6F-389D-6143-B804-36C9032AFDA1}" v="174" dt="2023-04-07T17:05:15.962"/>
    <p1510:client id="{2FC83F58-D76F-4F87-A3E2-039DB36A69F0}" v="643" dt="2023-04-07T17:08:43.3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22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pabloluna\Downloads\Space%20Grant%20Data-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luna1\Downloads\Space%20Grant%20Data%20(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luna1\Desktop\Space%20Grant%20Data%20(1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luna1\Desktop\Space%20Grant%20Data%20(1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Distortion vs Center of Mass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Small Geometries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Sheet1!$AK$4:$AK$112</c:f>
              <c:numCache>
                <c:formatCode>General</c:formatCode>
                <c:ptCount val="109"/>
                <c:pt idx="0">
                  <c:v>13.16</c:v>
                </c:pt>
                <c:pt idx="1">
                  <c:v>12.71</c:v>
                </c:pt>
                <c:pt idx="2">
                  <c:v>12.31</c:v>
                </c:pt>
                <c:pt idx="3">
                  <c:v>11.84</c:v>
                </c:pt>
                <c:pt idx="4">
                  <c:v>6.25</c:v>
                </c:pt>
                <c:pt idx="5">
                  <c:v>9.44</c:v>
                </c:pt>
                <c:pt idx="6">
                  <c:v>18.75</c:v>
                </c:pt>
                <c:pt idx="7">
                  <c:v>15.56</c:v>
                </c:pt>
                <c:pt idx="8">
                  <c:v>11.03</c:v>
                </c:pt>
                <c:pt idx="9">
                  <c:v>7.73</c:v>
                </c:pt>
                <c:pt idx="10">
                  <c:v>16.12</c:v>
                </c:pt>
                <c:pt idx="11">
                  <c:v>13.61</c:v>
                </c:pt>
                <c:pt idx="12">
                  <c:v>12.88</c:v>
                </c:pt>
                <c:pt idx="13">
                  <c:v>13.58</c:v>
                </c:pt>
                <c:pt idx="14">
                  <c:v>14.81</c:v>
                </c:pt>
                <c:pt idx="15">
                  <c:v>10.11</c:v>
                </c:pt>
                <c:pt idx="16">
                  <c:v>12.76</c:v>
                </c:pt>
                <c:pt idx="17">
                  <c:v>12.51</c:v>
                </c:pt>
                <c:pt idx="18">
                  <c:v>12.47</c:v>
                </c:pt>
                <c:pt idx="19">
                  <c:v>12.34</c:v>
                </c:pt>
                <c:pt idx="20">
                  <c:v>6.25</c:v>
                </c:pt>
                <c:pt idx="21">
                  <c:v>9.44</c:v>
                </c:pt>
                <c:pt idx="22">
                  <c:v>18.75</c:v>
                </c:pt>
                <c:pt idx="23">
                  <c:v>15.56</c:v>
                </c:pt>
                <c:pt idx="24">
                  <c:v>11.6</c:v>
                </c:pt>
                <c:pt idx="25">
                  <c:v>8.66</c:v>
                </c:pt>
                <c:pt idx="26">
                  <c:v>15.85</c:v>
                </c:pt>
                <c:pt idx="27">
                  <c:v>13.31</c:v>
                </c:pt>
                <c:pt idx="28">
                  <c:v>12.62</c:v>
                </c:pt>
                <c:pt idx="29">
                  <c:v>13</c:v>
                </c:pt>
                <c:pt idx="30">
                  <c:v>14.04</c:v>
                </c:pt>
                <c:pt idx="31">
                  <c:v>10.92</c:v>
                </c:pt>
                <c:pt idx="32">
                  <c:v>13.62</c:v>
                </c:pt>
                <c:pt idx="33">
                  <c:v>12.87</c:v>
                </c:pt>
                <c:pt idx="34">
                  <c:v>10.62</c:v>
                </c:pt>
                <c:pt idx="35">
                  <c:v>9.9700000000000006</c:v>
                </c:pt>
                <c:pt idx="36">
                  <c:v>11.14</c:v>
                </c:pt>
                <c:pt idx="37">
                  <c:v>10.64</c:v>
                </c:pt>
                <c:pt idx="38">
                  <c:v>13.12</c:v>
                </c:pt>
                <c:pt idx="39">
                  <c:v>13.47</c:v>
                </c:pt>
                <c:pt idx="40">
                  <c:v>8.4600000000000009</c:v>
                </c:pt>
                <c:pt idx="41">
                  <c:v>9.14</c:v>
                </c:pt>
                <c:pt idx="42">
                  <c:v>10.7</c:v>
                </c:pt>
                <c:pt idx="43">
                  <c:v>10.37</c:v>
                </c:pt>
                <c:pt idx="44">
                  <c:v>11.07</c:v>
                </c:pt>
                <c:pt idx="45">
                  <c:v>10.09</c:v>
                </c:pt>
                <c:pt idx="46">
                  <c:v>12.02</c:v>
                </c:pt>
                <c:pt idx="47">
                  <c:v>11.66</c:v>
                </c:pt>
                <c:pt idx="48">
                  <c:v>12.41</c:v>
                </c:pt>
                <c:pt idx="49">
                  <c:v>12.38</c:v>
                </c:pt>
                <c:pt idx="50">
                  <c:v>12.72</c:v>
                </c:pt>
                <c:pt idx="51">
                  <c:v>12.74</c:v>
                </c:pt>
                <c:pt idx="52">
                  <c:v>12.8</c:v>
                </c:pt>
                <c:pt idx="53">
                  <c:v>12.66</c:v>
                </c:pt>
                <c:pt idx="54">
                  <c:v>12.85</c:v>
                </c:pt>
                <c:pt idx="55">
                  <c:v>12.8</c:v>
                </c:pt>
                <c:pt idx="56">
                  <c:v>11.8</c:v>
                </c:pt>
                <c:pt idx="57">
                  <c:v>8.86</c:v>
                </c:pt>
                <c:pt idx="58">
                  <c:v>12.26</c:v>
                </c:pt>
                <c:pt idx="59">
                  <c:v>10.55</c:v>
                </c:pt>
                <c:pt idx="60">
                  <c:v>9.86</c:v>
                </c:pt>
                <c:pt idx="61">
                  <c:v>11.53</c:v>
                </c:pt>
                <c:pt idx="62">
                  <c:v>9.6</c:v>
                </c:pt>
                <c:pt idx="63">
                  <c:v>11.83</c:v>
                </c:pt>
                <c:pt idx="64">
                  <c:v>7.31</c:v>
                </c:pt>
                <c:pt idx="65">
                  <c:v>6.26</c:v>
                </c:pt>
                <c:pt idx="66">
                  <c:v>7.91</c:v>
                </c:pt>
                <c:pt idx="67">
                  <c:v>6.62</c:v>
                </c:pt>
                <c:pt idx="68">
                  <c:v>17.079999999999998</c:v>
                </c:pt>
                <c:pt idx="69">
                  <c:v>14.69</c:v>
                </c:pt>
                <c:pt idx="70">
                  <c:v>17.079999999999998</c:v>
                </c:pt>
                <c:pt idx="71">
                  <c:v>14.69</c:v>
                </c:pt>
                <c:pt idx="72">
                  <c:v>10.31</c:v>
                </c:pt>
                <c:pt idx="73">
                  <c:v>7.92</c:v>
                </c:pt>
                <c:pt idx="74">
                  <c:v>10.31</c:v>
                </c:pt>
                <c:pt idx="75">
                  <c:v>7.92</c:v>
                </c:pt>
                <c:pt idx="76">
                  <c:v>13.05</c:v>
                </c:pt>
                <c:pt idx="77">
                  <c:v>13.96</c:v>
                </c:pt>
                <c:pt idx="78">
                  <c:v>13.17</c:v>
                </c:pt>
                <c:pt idx="79">
                  <c:v>15.16</c:v>
                </c:pt>
                <c:pt idx="80">
                  <c:v>13.54</c:v>
                </c:pt>
                <c:pt idx="81">
                  <c:v>17.09</c:v>
                </c:pt>
                <c:pt idx="82">
                  <c:v>15.7</c:v>
                </c:pt>
                <c:pt idx="83">
                  <c:v>19.71</c:v>
                </c:pt>
                <c:pt idx="84">
                  <c:v>15.81</c:v>
                </c:pt>
                <c:pt idx="85">
                  <c:v>19.63</c:v>
                </c:pt>
                <c:pt idx="86">
                  <c:v>13.75</c:v>
                </c:pt>
                <c:pt idx="87">
                  <c:v>17.489999999999998</c:v>
                </c:pt>
                <c:pt idx="88">
                  <c:v>13.54</c:v>
                </c:pt>
                <c:pt idx="89">
                  <c:v>16.510000000000002</c:v>
                </c:pt>
                <c:pt idx="90">
                  <c:v>14.96</c:v>
                </c:pt>
                <c:pt idx="91">
                  <c:v>17.73</c:v>
                </c:pt>
                <c:pt idx="92">
                  <c:v>14.91</c:v>
                </c:pt>
                <c:pt idx="93">
                  <c:v>17.579999999999998</c:v>
                </c:pt>
                <c:pt idx="94">
                  <c:v>13.68</c:v>
                </c:pt>
                <c:pt idx="95">
                  <c:v>16.66</c:v>
                </c:pt>
                <c:pt idx="96">
                  <c:v>12.5</c:v>
                </c:pt>
                <c:pt idx="97">
                  <c:v>12.45</c:v>
                </c:pt>
                <c:pt idx="98">
                  <c:v>12.5</c:v>
                </c:pt>
                <c:pt idx="99">
                  <c:v>12.42</c:v>
                </c:pt>
                <c:pt idx="100">
                  <c:v>12.25</c:v>
                </c:pt>
                <c:pt idx="101">
                  <c:v>10.51</c:v>
                </c:pt>
                <c:pt idx="102">
                  <c:v>7.78</c:v>
                </c:pt>
                <c:pt idx="103">
                  <c:v>11.13</c:v>
                </c:pt>
                <c:pt idx="104">
                  <c:v>9.0299999999999994</c:v>
                </c:pt>
                <c:pt idx="105">
                  <c:v>11.68</c:v>
                </c:pt>
                <c:pt idx="106">
                  <c:v>12.5</c:v>
                </c:pt>
                <c:pt idx="107">
                  <c:v>12.5</c:v>
                </c:pt>
                <c:pt idx="108">
                  <c:v>12.5</c:v>
                </c:pt>
              </c:numCache>
            </c:numRef>
          </c:xVal>
          <c:yVal>
            <c:numRef>
              <c:f>Sheet1!$AF$4:$AF$112</c:f>
              <c:numCache>
                <c:formatCode>General</c:formatCode>
                <c:ptCount val="109"/>
                <c:pt idx="0">
                  <c:v>0.50341999999999998</c:v>
                </c:pt>
                <c:pt idx="1">
                  <c:v>0.20821000000000001</c:v>
                </c:pt>
                <c:pt idx="2">
                  <c:v>0.20649999999999999</c:v>
                </c:pt>
                <c:pt idx="3">
                  <c:v>0.52681</c:v>
                </c:pt>
                <c:pt idx="4">
                  <c:v>7.6568999999999998E-2</c:v>
                </c:pt>
                <c:pt idx="5">
                  <c:v>0.17605000000000001</c:v>
                </c:pt>
                <c:pt idx="6">
                  <c:v>0.29511999999999999</c:v>
                </c:pt>
                <c:pt idx="7">
                  <c:v>0.20013</c:v>
                </c:pt>
                <c:pt idx="8">
                  <c:v>0.18512999999999999</c:v>
                </c:pt>
                <c:pt idx="9">
                  <c:v>0.17885000000000001</c:v>
                </c:pt>
                <c:pt idx="10">
                  <c:v>0.60318000000000005</c:v>
                </c:pt>
                <c:pt idx="11">
                  <c:v>0.21074999999999999</c:v>
                </c:pt>
                <c:pt idx="12">
                  <c:v>0.19922999999999999</c:v>
                </c:pt>
                <c:pt idx="13">
                  <c:v>0.46568999999999999</c:v>
                </c:pt>
                <c:pt idx="14">
                  <c:v>0.20966000000000001</c:v>
                </c:pt>
                <c:pt idx="15">
                  <c:v>0.16569</c:v>
                </c:pt>
                <c:pt idx="16">
                  <c:v>0.37043999999999999</c:v>
                </c:pt>
                <c:pt idx="17">
                  <c:v>0.15870000000000001</c:v>
                </c:pt>
                <c:pt idx="18">
                  <c:v>0.16466</c:v>
                </c:pt>
                <c:pt idx="19">
                  <c:v>0.39484999999999998</c:v>
                </c:pt>
                <c:pt idx="20">
                  <c:v>7.1402999999999994E-2</c:v>
                </c:pt>
                <c:pt idx="21">
                  <c:v>0.14380999999999999</c:v>
                </c:pt>
                <c:pt idx="22">
                  <c:v>0.21460000000000001</c:v>
                </c:pt>
                <c:pt idx="23">
                  <c:v>0.15916</c:v>
                </c:pt>
                <c:pt idx="24">
                  <c:v>0.15570000000000001</c:v>
                </c:pt>
                <c:pt idx="25">
                  <c:v>0.15362000000000001</c:v>
                </c:pt>
                <c:pt idx="26">
                  <c:v>0.45849000000000001</c:v>
                </c:pt>
                <c:pt idx="27">
                  <c:v>0.16411999999999999</c:v>
                </c:pt>
                <c:pt idx="28">
                  <c:v>0.15812000000000001</c:v>
                </c:pt>
                <c:pt idx="29">
                  <c:v>0.38041999999999998</c:v>
                </c:pt>
                <c:pt idx="30">
                  <c:v>0.17455000000000001</c:v>
                </c:pt>
                <c:pt idx="31">
                  <c:v>0.14544000000000001</c:v>
                </c:pt>
                <c:pt idx="32">
                  <c:v>0.46706799999999998</c:v>
                </c:pt>
                <c:pt idx="33">
                  <c:v>0.60190500000000002</c:v>
                </c:pt>
                <c:pt idx="34">
                  <c:v>0.160971</c:v>
                </c:pt>
                <c:pt idx="35">
                  <c:v>0.206479</c:v>
                </c:pt>
                <c:pt idx="36">
                  <c:v>0.14577190000000001</c:v>
                </c:pt>
                <c:pt idx="37">
                  <c:v>0.18407689999999999</c:v>
                </c:pt>
                <c:pt idx="38">
                  <c:v>0.166934</c:v>
                </c:pt>
                <c:pt idx="39">
                  <c:v>0.20269200000000001</c:v>
                </c:pt>
                <c:pt idx="40">
                  <c:v>0.1613628</c:v>
                </c:pt>
                <c:pt idx="41">
                  <c:v>0.1987478</c:v>
                </c:pt>
                <c:pt idx="42">
                  <c:v>0.16161027</c:v>
                </c:pt>
                <c:pt idx="43">
                  <c:v>0.19952307999999999</c:v>
                </c:pt>
                <c:pt idx="44">
                  <c:v>0.166603</c:v>
                </c:pt>
                <c:pt idx="45">
                  <c:v>0.21062980000000001</c:v>
                </c:pt>
                <c:pt idx="46">
                  <c:v>0.16627700000000001</c:v>
                </c:pt>
                <c:pt idx="47">
                  <c:v>0.209535</c:v>
                </c:pt>
                <c:pt idx="48">
                  <c:v>0.3666142</c:v>
                </c:pt>
                <c:pt idx="49">
                  <c:v>0.41715679999999999</c:v>
                </c:pt>
                <c:pt idx="50">
                  <c:v>0.37304175000000001</c:v>
                </c:pt>
                <c:pt idx="51">
                  <c:v>0.48681999999999997</c:v>
                </c:pt>
                <c:pt idx="52">
                  <c:v>0.15681700000000001</c:v>
                </c:pt>
                <c:pt idx="53">
                  <c:v>0.19901295999999999</c:v>
                </c:pt>
                <c:pt idx="54">
                  <c:v>0.3898877</c:v>
                </c:pt>
                <c:pt idx="55">
                  <c:v>0.49064107699999998</c:v>
                </c:pt>
                <c:pt idx="56">
                  <c:v>0.18037</c:v>
                </c:pt>
                <c:pt idx="57">
                  <c:v>0.15428</c:v>
                </c:pt>
                <c:pt idx="58">
                  <c:v>0.15348999999999999</c:v>
                </c:pt>
                <c:pt idx="59">
                  <c:v>0.13364000000000001</c:v>
                </c:pt>
                <c:pt idx="60">
                  <c:v>0.52898999999999996</c:v>
                </c:pt>
                <c:pt idx="61">
                  <c:v>0.19914999999999999</c:v>
                </c:pt>
                <c:pt idx="62">
                  <c:v>0.41372999999999999</c:v>
                </c:pt>
                <c:pt idx="63">
                  <c:v>0.15245</c:v>
                </c:pt>
                <c:pt idx="64">
                  <c:v>0.12231</c:v>
                </c:pt>
                <c:pt idx="65">
                  <c:v>0.15712000000000001</c:v>
                </c:pt>
                <c:pt idx="66">
                  <c:v>0.14162</c:v>
                </c:pt>
                <c:pt idx="67">
                  <c:v>0.14446999999999999</c:v>
                </c:pt>
                <c:pt idx="68">
                  <c:v>0.52947999999999995</c:v>
                </c:pt>
                <c:pt idx="69">
                  <c:v>0.34972999999999999</c:v>
                </c:pt>
                <c:pt idx="70">
                  <c:v>0.34720000000000001</c:v>
                </c:pt>
                <c:pt idx="71">
                  <c:v>0.18229000000000001</c:v>
                </c:pt>
                <c:pt idx="72">
                  <c:v>0.18229000000000001</c:v>
                </c:pt>
                <c:pt idx="73">
                  <c:v>0.19603000000000001</c:v>
                </c:pt>
                <c:pt idx="74">
                  <c:v>0.16081999999999999</c:v>
                </c:pt>
                <c:pt idx="75">
                  <c:v>0.16087000000000001</c:v>
                </c:pt>
                <c:pt idx="76">
                  <c:v>0.2104</c:v>
                </c:pt>
                <c:pt idx="77">
                  <c:v>0.59201000000000004</c:v>
                </c:pt>
                <c:pt idx="78">
                  <c:v>0.16353999999999999</c:v>
                </c:pt>
                <c:pt idx="79">
                  <c:v>0.44602999999999998</c:v>
                </c:pt>
                <c:pt idx="80">
                  <c:v>0.17741999999999999</c:v>
                </c:pt>
                <c:pt idx="81">
                  <c:v>0.45149</c:v>
                </c:pt>
                <c:pt idx="82">
                  <c:v>0.20369000000000001</c:v>
                </c:pt>
                <c:pt idx="83">
                  <c:v>0.45912999999999998</c:v>
                </c:pt>
                <c:pt idx="84">
                  <c:v>0.23211000000000001</c:v>
                </c:pt>
                <c:pt idx="85">
                  <c:v>0.48936000000000002</c:v>
                </c:pt>
                <c:pt idx="86">
                  <c:v>0.19313</c:v>
                </c:pt>
                <c:pt idx="87">
                  <c:v>0.48659999999999998</c:v>
                </c:pt>
                <c:pt idx="88">
                  <c:v>0.17981</c:v>
                </c:pt>
                <c:pt idx="89">
                  <c:v>0.50177000000000005</c:v>
                </c:pt>
                <c:pt idx="90">
                  <c:v>0.21753</c:v>
                </c:pt>
                <c:pt idx="91">
                  <c:v>0.5081</c:v>
                </c:pt>
                <c:pt idx="92">
                  <c:v>0.23966999999999999</c:v>
                </c:pt>
                <c:pt idx="93">
                  <c:v>0.54813000000000001</c:v>
                </c:pt>
                <c:pt idx="94">
                  <c:v>0.19561000000000001</c:v>
                </c:pt>
                <c:pt idx="95">
                  <c:v>0.54556000000000004</c:v>
                </c:pt>
                <c:pt idx="96">
                  <c:v>0.48981000000000002</c:v>
                </c:pt>
                <c:pt idx="97">
                  <c:v>0.20579</c:v>
                </c:pt>
                <c:pt idx="98">
                  <c:v>0.41064000000000001</c:v>
                </c:pt>
                <c:pt idx="99">
                  <c:v>0.15923000000000001</c:v>
                </c:pt>
                <c:pt idx="100">
                  <c:v>0.19625999999999999</c:v>
                </c:pt>
                <c:pt idx="101">
                  <c:v>0.38629000000000002</c:v>
                </c:pt>
                <c:pt idx="102">
                  <c:v>8.3362000000000006E-2</c:v>
                </c:pt>
                <c:pt idx="103">
                  <c:v>0.17385999999999999</c:v>
                </c:pt>
                <c:pt idx="104">
                  <c:v>8.3899000000000001E-2</c:v>
                </c:pt>
                <c:pt idx="105">
                  <c:v>0.14707999999999999</c:v>
                </c:pt>
                <c:pt idx="106">
                  <c:v>0.46361999999999998</c:v>
                </c:pt>
                <c:pt idx="108">
                  <c:v>0.34527999999999998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991-0A47-8011-38E9E866AE30}"/>
            </c:ext>
          </c:extLst>
        </c:ser>
        <c:ser>
          <c:idx val="1"/>
          <c:order val="1"/>
          <c:tx>
            <c:v>Medium Geometries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Sheet1!$AK$113:$AK$222</c:f>
              <c:numCache>
                <c:formatCode>General</c:formatCode>
                <c:ptCount val="110"/>
                <c:pt idx="0">
                  <c:v>21.84</c:v>
                </c:pt>
                <c:pt idx="1">
                  <c:v>19.739999999999998</c:v>
                </c:pt>
                <c:pt idx="2">
                  <c:v>19.07</c:v>
                </c:pt>
                <c:pt idx="3">
                  <c:v>18.47</c:v>
                </c:pt>
                <c:pt idx="4">
                  <c:v>17.760000000000002</c:v>
                </c:pt>
                <c:pt idx="5">
                  <c:v>9.3800000000000008</c:v>
                </c:pt>
                <c:pt idx="6">
                  <c:v>14.16</c:v>
                </c:pt>
                <c:pt idx="7">
                  <c:v>28.13</c:v>
                </c:pt>
                <c:pt idx="8">
                  <c:v>23.34</c:v>
                </c:pt>
                <c:pt idx="9">
                  <c:v>16.54</c:v>
                </c:pt>
                <c:pt idx="10">
                  <c:v>11.59</c:v>
                </c:pt>
                <c:pt idx="11">
                  <c:v>24.17</c:v>
                </c:pt>
                <c:pt idx="12">
                  <c:v>20.41</c:v>
                </c:pt>
                <c:pt idx="13">
                  <c:v>19.32</c:v>
                </c:pt>
                <c:pt idx="14">
                  <c:v>20.37</c:v>
                </c:pt>
                <c:pt idx="15">
                  <c:v>22.22</c:v>
                </c:pt>
                <c:pt idx="16">
                  <c:v>15.17</c:v>
                </c:pt>
                <c:pt idx="17">
                  <c:v>19.14</c:v>
                </c:pt>
                <c:pt idx="18">
                  <c:v>18.760000000000002</c:v>
                </c:pt>
                <c:pt idx="19">
                  <c:v>18.71</c:v>
                </c:pt>
                <c:pt idx="20">
                  <c:v>18.510000000000002</c:v>
                </c:pt>
                <c:pt idx="21">
                  <c:v>9.3800000000000008</c:v>
                </c:pt>
                <c:pt idx="22">
                  <c:v>14.16</c:v>
                </c:pt>
                <c:pt idx="23">
                  <c:v>28.13</c:v>
                </c:pt>
                <c:pt idx="24">
                  <c:v>23.34</c:v>
                </c:pt>
                <c:pt idx="25">
                  <c:v>17.41</c:v>
                </c:pt>
                <c:pt idx="26">
                  <c:v>13</c:v>
                </c:pt>
                <c:pt idx="27">
                  <c:v>23.78</c:v>
                </c:pt>
                <c:pt idx="28">
                  <c:v>19.97</c:v>
                </c:pt>
                <c:pt idx="29">
                  <c:v>18.93</c:v>
                </c:pt>
                <c:pt idx="30">
                  <c:v>19.5</c:v>
                </c:pt>
                <c:pt idx="31">
                  <c:v>21.07</c:v>
                </c:pt>
                <c:pt idx="32">
                  <c:v>16.38</c:v>
                </c:pt>
                <c:pt idx="33">
                  <c:v>20.43</c:v>
                </c:pt>
                <c:pt idx="34">
                  <c:v>19.309999999999999</c:v>
                </c:pt>
                <c:pt idx="35">
                  <c:v>15.93</c:v>
                </c:pt>
                <c:pt idx="36">
                  <c:v>14.96</c:v>
                </c:pt>
                <c:pt idx="37">
                  <c:v>16.71</c:v>
                </c:pt>
                <c:pt idx="38">
                  <c:v>15.96</c:v>
                </c:pt>
                <c:pt idx="39">
                  <c:v>19.68</c:v>
                </c:pt>
                <c:pt idx="40">
                  <c:v>20.21</c:v>
                </c:pt>
                <c:pt idx="41">
                  <c:v>12.69</c:v>
                </c:pt>
                <c:pt idx="42">
                  <c:v>13.71</c:v>
                </c:pt>
                <c:pt idx="43">
                  <c:v>16.05</c:v>
                </c:pt>
                <c:pt idx="44">
                  <c:v>15.56</c:v>
                </c:pt>
                <c:pt idx="45">
                  <c:v>18.02</c:v>
                </c:pt>
                <c:pt idx="46">
                  <c:v>17.48</c:v>
                </c:pt>
                <c:pt idx="47">
                  <c:v>16.61</c:v>
                </c:pt>
                <c:pt idx="48">
                  <c:v>15.14</c:v>
                </c:pt>
                <c:pt idx="49">
                  <c:v>18.61</c:v>
                </c:pt>
                <c:pt idx="50">
                  <c:v>18.579999999999998</c:v>
                </c:pt>
                <c:pt idx="51">
                  <c:v>19.09</c:v>
                </c:pt>
                <c:pt idx="52">
                  <c:v>17.96</c:v>
                </c:pt>
                <c:pt idx="53">
                  <c:v>19.27</c:v>
                </c:pt>
                <c:pt idx="54">
                  <c:v>19.2</c:v>
                </c:pt>
                <c:pt idx="55">
                  <c:v>19.190000000000001</c:v>
                </c:pt>
                <c:pt idx="56">
                  <c:v>19</c:v>
                </c:pt>
                <c:pt idx="57">
                  <c:v>17.7</c:v>
                </c:pt>
                <c:pt idx="58">
                  <c:v>13.29</c:v>
                </c:pt>
                <c:pt idx="59">
                  <c:v>18.39</c:v>
                </c:pt>
                <c:pt idx="60">
                  <c:v>15.83</c:v>
                </c:pt>
                <c:pt idx="61">
                  <c:v>14.79</c:v>
                </c:pt>
                <c:pt idx="62">
                  <c:v>17.29</c:v>
                </c:pt>
                <c:pt idx="63">
                  <c:v>14.4</c:v>
                </c:pt>
                <c:pt idx="64">
                  <c:v>17.739999999999998</c:v>
                </c:pt>
                <c:pt idx="65">
                  <c:v>10.97</c:v>
                </c:pt>
                <c:pt idx="66">
                  <c:v>9.4</c:v>
                </c:pt>
                <c:pt idx="67">
                  <c:v>11.87</c:v>
                </c:pt>
                <c:pt idx="68">
                  <c:v>9.93</c:v>
                </c:pt>
                <c:pt idx="69">
                  <c:v>25.63</c:v>
                </c:pt>
                <c:pt idx="70">
                  <c:v>22.03</c:v>
                </c:pt>
                <c:pt idx="71">
                  <c:v>25.63</c:v>
                </c:pt>
                <c:pt idx="72">
                  <c:v>22.03</c:v>
                </c:pt>
                <c:pt idx="73">
                  <c:v>15.47</c:v>
                </c:pt>
                <c:pt idx="74">
                  <c:v>11.88</c:v>
                </c:pt>
                <c:pt idx="75">
                  <c:v>15.47</c:v>
                </c:pt>
                <c:pt idx="76">
                  <c:v>11.88</c:v>
                </c:pt>
                <c:pt idx="77">
                  <c:v>19.579999999999998</c:v>
                </c:pt>
                <c:pt idx="78">
                  <c:v>20.94</c:v>
                </c:pt>
                <c:pt idx="79">
                  <c:v>19.760000000000002</c:v>
                </c:pt>
                <c:pt idx="80">
                  <c:v>22.73</c:v>
                </c:pt>
                <c:pt idx="81">
                  <c:v>20.32</c:v>
                </c:pt>
                <c:pt idx="82">
                  <c:v>25.63</c:v>
                </c:pt>
                <c:pt idx="83">
                  <c:v>23.55</c:v>
                </c:pt>
                <c:pt idx="84">
                  <c:v>29.56</c:v>
                </c:pt>
                <c:pt idx="85">
                  <c:v>23.71</c:v>
                </c:pt>
                <c:pt idx="86">
                  <c:v>29.44</c:v>
                </c:pt>
                <c:pt idx="87">
                  <c:v>20.63</c:v>
                </c:pt>
                <c:pt idx="88">
                  <c:v>26.23</c:v>
                </c:pt>
                <c:pt idx="89">
                  <c:v>20.309999999999999</c:v>
                </c:pt>
                <c:pt idx="90">
                  <c:v>24.76</c:v>
                </c:pt>
                <c:pt idx="91">
                  <c:v>22.44</c:v>
                </c:pt>
                <c:pt idx="92">
                  <c:v>26.59</c:v>
                </c:pt>
                <c:pt idx="93">
                  <c:v>22.36</c:v>
                </c:pt>
                <c:pt idx="94">
                  <c:v>26.37</c:v>
                </c:pt>
                <c:pt idx="95">
                  <c:v>20.52</c:v>
                </c:pt>
                <c:pt idx="96">
                  <c:v>24.99</c:v>
                </c:pt>
                <c:pt idx="97">
                  <c:v>18.75</c:v>
                </c:pt>
                <c:pt idx="98">
                  <c:v>18.68</c:v>
                </c:pt>
                <c:pt idx="99">
                  <c:v>18.75</c:v>
                </c:pt>
                <c:pt idx="100">
                  <c:v>18.63</c:v>
                </c:pt>
                <c:pt idx="101">
                  <c:v>18.37</c:v>
                </c:pt>
                <c:pt idx="102">
                  <c:v>15.76</c:v>
                </c:pt>
                <c:pt idx="103">
                  <c:v>11.66</c:v>
                </c:pt>
                <c:pt idx="104">
                  <c:v>16.7</c:v>
                </c:pt>
                <c:pt idx="105">
                  <c:v>13.54</c:v>
                </c:pt>
                <c:pt idx="106">
                  <c:v>17.510000000000002</c:v>
                </c:pt>
                <c:pt idx="107">
                  <c:v>18.75</c:v>
                </c:pt>
                <c:pt idx="108">
                  <c:v>18.75</c:v>
                </c:pt>
                <c:pt idx="109">
                  <c:v>18.75</c:v>
                </c:pt>
              </c:numCache>
            </c:numRef>
          </c:xVal>
          <c:yVal>
            <c:numRef>
              <c:f>Sheet1!$AF$113:$AF$222</c:f>
              <c:numCache>
                <c:formatCode>General</c:formatCode>
                <c:ptCount val="110"/>
                <c:pt idx="0">
                  <c:v>0.28693000000000002</c:v>
                </c:pt>
                <c:pt idx="1">
                  <c:v>0.77398999999999996</c:v>
                </c:pt>
                <c:pt idx="2">
                  <c:v>0.31175000000000003</c:v>
                </c:pt>
                <c:pt idx="3">
                  <c:v>0.30598999999999998</c:v>
                </c:pt>
                <c:pt idx="4">
                  <c:v>0.79381999999999997</c:v>
                </c:pt>
                <c:pt idx="5">
                  <c:v>0.11425</c:v>
                </c:pt>
                <c:pt idx="6">
                  <c:v>0.26286999999999999</c:v>
                </c:pt>
                <c:pt idx="7">
                  <c:v>0.44540000000000002</c:v>
                </c:pt>
                <c:pt idx="8">
                  <c:v>0.36287999999999998</c:v>
                </c:pt>
                <c:pt idx="9">
                  <c:v>0.27637</c:v>
                </c:pt>
                <c:pt idx="10">
                  <c:v>0.26608999999999999</c:v>
                </c:pt>
                <c:pt idx="11">
                  <c:v>0.91369</c:v>
                </c:pt>
                <c:pt idx="12">
                  <c:v>0.31290000000000001</c:v>
                </c:pt>
                <c:pt idx="13">
                  <c:v>0.29892000000000002</c:v>
                </c:pt>
                <c:pt idx="14">
                  <c:v>0.71296000000000004</c:v>
                </c:pt>
                <c:pt idx="15">
                  <c:v>0.31453999999999999</c:v>
                </c:pt>
                <c:pt idx="16">
                  <c:v>0.24646000000000001</c:v>
                </c:pt>
                <c:pt idx="17">
                  <c:v>0.57081000000000004</c:v>
                </c:pt>
                <c:pt idx="18">
                  <c:v>0.23705000000000001</c:v>
                </c:pt>
                <c:pt idx="19">
                  <c:v>0.24312</c:v>
                </c:pt>
                <c:pt idx="20">
                  <c:v>0.59924999999999995</c:v>
                </c:pt>
                <c:pt idx="21">
                  <c:v>0.10704</c:v>
                </c:pt>
                <c:pt idx="22">
                  <c:v>0.21518999999999999</c:v>
                </c:pt>
                <c:pt idx="23">
                  <c:v>0.32116</c:v>
                </c:pt>
                <c:pt idx="24">
                  <c:v>0.23852999999999999</c:v>
                </c:pt>
                <c:pt idx="25">
                  <c:v>0.23254</c:v>
                </c:pt>
                <c:pt idx="26">
                  <c:v>0.22941</c:v>
                </c:pt>
                <c:pt idx="27">
                  <c:v>0.69923000000000002</c:v>
                </c:pt>
                <c:pt idx="28">
                  <c:v>0.24385000000000001</c:v>
                </c:pt>
                <c:pt idx="29">
                  <c:v>0.23363999999999999</c:v>
                </c:pt>
                <c:pt idx="30">
                  <c:v>0.57638999999999996</c:v>
                </c:pt>
                <c:pt idx="31">
                  <c:v>0.26155</c:v>
                </c:pt>
                <c:pt idx="32">
                  <c:v>0.21582000000000001</c:v>
                </c:pt>
                <c:pt idx="33">
                  <c:v>0.71973900000000002</c:v>
                </c:pt>
                <c:pt idx="34">
                  <c:v>0.91859000000000002</c:v>
                </c:pt>
                <c:pt idx="35">
                  <c:v>0.23833280000000001</c:v>
                </c:pt>
                <c:pt idx="36">
                  <c:v>0.30665819999999999</c:v>
                </c:pt>
                <c:pt idx="37">
                  <c:v>0.21457699999999999</c:v>
                </c:pt>
                <c:pt idx="38">
                  <c:v>0.27510970000000001</c:v>
                </c:pt>
                <c:pt idx="39">
                  <c:v>0.25026280000000001</c:v>
                </c:pt>
                <c:pt idx="40">
                  <c:v>0.30443619999999999</c:v>
                </c:pt>
                <c:pt idx="41">
                  <c:v>0.2402224</c:v>
                </c:pt>
                <c:pt idx="42">
                  <c:v>0.29482000000000003</c:v>
                </c:pt>
                <c:pt idx="43">
                  <c:v>0.24024999999999999</c:v>
                </c:pt>
                <c:pt idx="44">
                  <c:v>0.29603699999999999</c:v>
                </c:pt>
                <c:pt idx="45">
                  <c:v>0.24582300000000001</c:v>
                </c:pt>
                <c:pt idx="46">
                  <c:v>0.31120300000000001</c:v>
                </c:pt>
                <c:pt idx="47">
                  <c:v>0.24665999999999999</c:v>
                </c:pt>
                <c:pt idx="48">
                  <c:v>0.31242569999999997</c:v>
                </c:pt>
                <c:pt idx="49">
                  <c:v>0.56453500000000001</c:v>
                </c:pt>
                <c:pt idx="50">
                  <c:v>0.62587899999999996</c:v>
                </c:pt>
                <c:pt idx="51">
                  <c:v>0.57519299999999995</c:v>
                </c:pt>
                <c:pt idx="52">
                  <c:v>0.66700740000000003</c:v>
                </c:pt>
                <c:pt idx="53">
                  <c:v>0.59600500000000001</c:v>
                </c:pt>
                <c:pt idx="54">
                  <c:v>0.74950399999999995</c:v>
                </c:pt>
                <c:pt idx="55">
                  <c:v>0.23286100000000001</c:v>
                </c:pt>
                <c:pt idx="56">
                  <c:v>0.29891499999999999</c:v>
                </c:pt>
                <c:pt idx="57">
                  <c:v>0.27039999999999997</c:v>
                </c:pt>
                <c:pt idx="58">
                  <c:v>0.23388</c:v>
                </c:pt>
                <c:pt idx="59">
                  <c:v>0.22925000000000001</c:v>
                </c:pt>
                <c:pt idx="60">
                  <c:v>0.19919000000000001</c:v>
                </c:pt>
                <c:pt idx="61">
                  <c:v>0.8054</c:v>
                </c:pt>
                <c:pt idx="62">
                  <c:v>0.29654000000000003</c:v>
                </c:pt>
                <c:pt idx="63">
                  <c:v>0.63688999999999996</c:v>
                </c:pt>
                <c:pt idx="64">
                  <c:v>0.22586000000000001</c:v>
                </c:pt>
                <c:pt idx="65">
                  <c:v>0.18275</c:v>
                </c:pt>
                <c:pt idx="66">
                  <c:v>0.23408000000000001</c:v>
                </c:pt>
                <c:pt idx="67">
                  <c:v>0.20904</c:v>
                </c:pt>
                <c:pt idx="68">
                  <c:v>0.21551999999999999</c:v>
                </c:pt>
                <c:pt idx="69">
                  <c:v>0.80493000000000003</c:v>
                </c:pt>
                <c:pt idx="70">
                  <c:v>0.56781000000000004</c:v>
                </c:pt>
                <c:pt idx="71">
                  <c:v>0.52832000000000001</c:v>
                </c:pt>
                <c:pt idx="72">
                  <c:v>0.30435000000000001</c:v>
                </c:pt>
                <c:pt idx="73">
                  <c:v>0.2949</c:v>
                </c:pt>
                <c:pt idx="74">
                  <c:v>0.29294999999999999</c:v>
                </c:pt>
                <c:pt idx="75">
                  <c:v>0.23882999999999999</c:v>
                </c:pt>
                <c:pt idx="76">
                  <c:v>0.24013000000000001</c:v>
                </c:pt>
                <c:pt idx="77">
                  <c:v>0.31093999999999999</c:v>
                </c:pt>
                <c:pt idx="78">
                  <c:v>0.89729000000000003</c:v>
                </c:pt>
                <c:pt idx="79">
                  <c:v>0.24376999999999999</c:v>
                </c:pt>
                <c:pt idx="80">
                  <c:v>0.68883000000000005</c:v>
                </c:pt>
                <c:pt idx="81">
                  <c:v>0.26524999999999999</c:v>
                </c:pt>
                <c:pt idx="82">
                  <c:v>0.68894999999999995</c:v>
                </c:pt>
                <c:pt idx="83">
                  <c:v>0.31744</c:v>
                </c:pt>
                <c:pt idx="84">
                  <c:v>0.69491000000000003</c:v>
                </c:pt>
                <c:pt idx="85">
                  <c:v>0.36119000000000001</c:v>
                </c:pt>
                <c:pt idx="86">
                  <c:v>0.74619000000000002</c:v>
                </c:pt>
                <c:pt idx="87">
                  <c:v>0.28715000000000002</c:v>
                </c:pt>
                <c:pt idx="88">
                  <c:v>0.74253999999999998</c:v>
                </c:pt>
                <c:pt idx="89">
                  <c:v>0.26694000000000001</c:v>
                </c:pt>
                <c:pt idx="90">
                  <c:v>0.7661</c:v>
                </c:pt>
                <c:pt idx="91">
                  <c:v>0.33750000000000002</c:v>
                </c:pt>
                <c:pt idx="92">
                  <c:v>0.77141000000000004</c:v>
                </c:pt>
                <c:pt idx="93">
                  <c:v>0.37067</c:v>
                </c:pt>
                <c:pt idx="94">
                  <c:v>0.83760999999999997</c:v>
                </c:pt>
                <c:pt idx="95">
                  <c:v>0.29004000000000002</c:v>
                </c:pt>
                <c:pt idx="96">
                  <c:v>0.83372999999999997</c:v>
                </c:pt>
                <c:pt idx="97">
                  <c:v>0.74670000000000003</c:v>
                </c:pt>
                <c:pt idx="98">
                  <c:v>0.30829000000000001</c:v>
                </c:pt>
                <c:pt idx="99">
                  <c:v>0.63382000000000005</c:v>
                </c:pt>
                <c:pt idx="100">
                  <c:v>0.23777000000000001</c:v>
                </c:pt>
                <c:pt idx="101">
                  <c:v>0.29550999999999999</c:v>
                </c:pt>
                <c:pt idx="102">
                  <c:v>0.59040999999999999</c:v>
                </c:pt>
                <c:pt idx="103">
                  <c:v>0.12537000000000001</c:v>
                </c:pt>
                <c:pt idx="104">
                  <c:v>0.25961000000000001</c:v>
                </c:pt>
                <c:pt idx="105">
                  <c:v>0.12509000000000001</c:v>
                </c:pt>
                <c:pt idx="106">
                  <c:v>0.21987999999999999</c:v>
                </c:pt>
                <c:pt idx="107">
                  <c:v>0.70764000000000005</c:v>
                </c:pt>
                <c:pt idx="109">
                  <c:v>0.52656000000000003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991-0A47-8011-38E9E866AE30}"/>
            </c:ext>
          </c:extLst>
        </c:ser>
        <c:ser>
          <c:idx val="2"/>
          <c:order val="2"/>
          <c:tx>
            <c:v>Large Geometries 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Sheet1!$AK$223:$AK$330</c:f>
              <c:numCache>
                <c:formatCode>General</c:formatCode>
                <c:ptCount val="108"/>
                <c:pt idx="0">
                  <c:v>26.32</c:v>
                </c:pt>
                <c:pt idx="1">
                  <c:v>25.42</c:v>
                </c:pt>
                <c:pt idx="2">
                  <c:v>24.63</c:v>
                </c:pt>
                <c:pt idx="3">
                  <c:v>23.68</c:v>
                </c:pt>
                <c:pt idx="4">
                  <c:v>12.5</c:v>
                </c:pt>
                <c:pt idx="5">
                  <c:v>18.88</c:v>
                </c:pt>
                <c:pt idx="6">
                  <c:v>37.5</c:v>
                </c:pt>
                <c:pt idx="7">
                  <c:v>31.12</c:v>
                </c:pt>
                <c:pt idx="8">
                  <c:v>22.06</c:v>
                </c:pt>
                <c:pt idx="9">
                  <c:v>15.45</c:v>
                </c:pt>
                <c:pt idx="10">
                  <c:v>32.229999999999997</c:v>
                </c:pt>
                <c:pt idx="11">
                  <c:v>27.22</c:v>
                </c:pt>
                <c:pt idx="12">
                  <c:v>25.76</c:v>
                </c:pt>
                <c:pt idx="13">
                  <c:v>27.16</c:v>
                </c:pt>
                <c:pt idx="14">
                  <c:v>29.62</c:v>
                </c:pt>
                <c:pt idx="15">
                  <c:v>20.23</c:v>
                </c:pt>
                <c:pt idx="16">
                  <c:v>25.52</c:v>
                </c:pt>
                <c:pt idx="17">
                  <c:v>25.01</c:v>
                </c:pt>
                <c:pt idx="18">
                  <c:v>24.94</c:v>
                </c:pt>
                <c:pt idx="19">
                  <c:v>24.68</c:v>
                </c:pt>
                <c:pt idx="20">
                  <c:v>12.5</c:v>
                </c:pt>
                <c:pt idx="21">
                  <c:v>18.88</c:v>
                </c:pt>
                <c:pt idx="22">
                  <c:v>37.5</c:v>
                </c:pt>
                <c:pt idx="23">
                  <c:v>31.12</c:v>
                </c:pt>
                <c:pt idx="24">
                  <c:v>23.21</c:v>
                </c:pt>
                <c:pt idx="25">
                  <c:v>17.329999999999998</c:v>
                </c:pt>
                <c:pt idx="26">
                  <c:v>31.71</c:v>
                </c:pt>
                <c:pt idx="27">
                  <c:v>26.63</c:v>
                </c:pt>
                <c:pt idx="28">
                  <c:v>25.24</c:v>
                </c:pt>
                <c:pt idx="29">
                  <c:v>25.99</c:v>
                </c:pt>
                <c:pt idx="30">
                  <c:v>28.09</c:v>
                </c:pt>
                <c:pt idx="31">
                  <c:v>27.23</c:v>
                </c:pt>
                <c:pt idx="32">
                  <c:v>25.75</c:v>
                </c:pt>
                <c:pt idx="33">
                  <c:v>21.24</c:v>
                </c:pt>
                <c:pt idx="34">
                  <c:v>19.940000000000001</c:v>
                </c:pt>
                <c:pt idx="35">
                  <c:v>22.28</c:v>
                </c:pt>
                <c:pt idx="36">
                  <c:v>21.28</c:v>
                </c:pt>
                <c:pt idx="37">
                  <c:v>26.23</c:v>
                </c:pt>
                <c:pt idx="38">
                  <c:v>26.94</c:v>
                </c:pt>
                <c:pt idx="39">
                  <c:v>16.920000000000002</c:v>
                </c:pt>
                <c:pt idx="40">
                  <c:v>18.28</c:v>
                </c:pt>
                <c:pt idx="41">
                  <c:v>21.4</c:v>
                </c:pt>
                <c:pt idx="42">
                  <c:v>20.75</c:v>
                </c:pt>
                <c:pt idx="43">
                  <c:v>22.15</c:v>
                </c:pt>
                <c:pt idx="44">
                  <c:v>20.190000000000001</c:v>
                </c:pt>
                <c:pt idx="45">
                  <c:v>24.03</c:v>
                </c:pt>
                <c:pt idx="46">
                  <c:v>23.31</c:v>
                </c:pt>
                <c:pt idx="47">
                  <c:v>24.82</c:v>
                </c:pt>
                <c:pt idx="48">
                  <c:v>24.75</c:v>
                </c:pt>
                <c:pt idx="49">
                  <c:v>25.52</c:v>
                </c:pt>
                <c:pt idx="50">
                  <c:v>25.51</c:v>
                </c:pt>
                <c:pt idx="51">
                  <c:v>25.59</c:v>
                </c:pt>
                <c:pt idx="52">
                  <c:v>25.33</c:v>
                </c:pt>
                <c:pt idx="53">
                  <c:v>25.69</c:v>
                </c:pt>
                <c:pt idx="54">
                  <c:v>25.6</c:v>
                </c:pt>
                <c:pt idx="55">
                  <c:v>23.6</c:v>
                </c:pt>
                <c:pt idx="56">
                  <c:v>17.72</c:v>
                </c:pt>
                <c:pt idx="57">
                  <c:v>24.52</c:v>
                </c:pt>
                <c:pt idx="58">
                  <c:v>21.11</c:v>
                </c:pt>
                <c:pt idx="59">
                  <c:v>19.72</c:v>
                </c:pt>
                <c:pt idx="60">
                  <c:v>23.05</c:v>
                </c:pt>
                <c:pt idx="61">
                  <c:v>19.2</c:v>
                </c:pt>
                <c:pt idx="62">
                  <c:v>23.65</c:v>
                </c:pt>
                <c:pt idx="63">
                  <c:v>14.62</c:v>
                </c:pt>
                <c:pt idx="64">
                  <c:v>12.53</c:v>
                </c:pt>
                <c:pt idx="65">
                  <c:v>15.82</c:v>
                </c:pt>
                <c:pt idx="66">
                  <c:v>13.24</c:v>
                </c:pt>
                <c:pt idx="67">
                  <c:v>34.17</c:v>
                </c:pt>
                <c:pt idx="68">
                  <c:v>29.38</c:v>
                </c:pt>
                <c:pt idx="69">
                  <c:v>34.17</c:v>
                </c:pt>
                <c:pt idx="70">
                  <c:v>29.38</c:v>
                </c:pt>
                <c:pt idx="71">
                  <c:v>20.63</c:v>
                </c:pt>
                <c:pt idx="72">
                  <c:v>15.83</c:v>
                </c:pt>
                <c:pt idx="73">
                  <c:v>20.63</c:v>
                </c:pt>
                <c:pt idx="74">
                  <c:v>15.83</c:v>
                </c:pt>
                <c:pt idx="75">
                  <c:v>26.11</c:v>
                </c:pt>
                <c:pt idx="76">
                  <c:v>27.93</c:v>
                </c:pt>
                <c:pt idx="77">
                  <c:v>26.35</c:v>
                </c:pt>
                <c:pt idx="78">
                  <c:v>30.31</c:v>
                </c:pt>
                <c:pt idx="79">
                  <c:v>27.09</c:v>
                </c:pt>
                <c:pt idx="80">
                  <c:v>34.17</c:v>
                </c:pt>
                <c:pt idx="81">
                  <c:v>31.4</c:v>
                </c:pt>
                <c:pt idx="82">
                  <c:v>39.409999999999997</c:v>
                </c:pt>
                <c:pt idx="83">
                  <c:v>31.62</c:v>
                </c:pt>
                <c:pt idx="84">
                  <c:v>39.25</c:v>
                </c:pt>
                <c:pt idx="85">
                  <c:v>27.5</c:v>
                </c:pt>
                <c:pt idx="86">
                  <c:v>34.97</c:v>
                </c:pt>
                <c:pt idx="87">
                  <c:v>27.08</c:v>
                </c:pt>
                <c:pt idx="88">
                  <c:v>33.020000000000003</c:v>
                </c:pt>
                <c:pt idx="89">
                  <c:v>29.92</c:v>
                </c:pt>
                <c:pt idx="90">
                  <c:v>35.450000000000003</c:v>
                </c:pt>
                <c:pt idx="91">
                  <c:v>29.82</c:v>
                </c:pt>
                <c:pt idx="92">
                  <c:v>35.159999999999997</c:v>
                </c:pt>
                <c:pt idx="93">
                  <c:v>27.36</c:v>
                </c:pt>
                <c:pt idx="94">
                  <c:v>33.33</c:v>
                </c:pt>
                <c:pt idx="95">
                  <c:v>25</c:v>
                </c:pt>
                <c:pt idx="96">
                  <c:v>24.91</c:v>
                </c:pt>
                <c:pt idx="97">
                  <c:v>25</c:v>
                </c:pt>
                <c:pt idx="98">
                  <c:v>24.84</c:v>
                </c:pt>
                <c:pt idx="99">
                  <c:v>24.49</c:v>
                </c:pt>
                <c:pt idx="100">
                  <c:v>21.02</c:v>
                </c:pt>
                <c:pt idx="101">
                  <c:v>15.55</c:v>
                </c:pt>
                <c:pt idx="102">
                  <c:v>22.26</c:v>
                </c:pt>
                <c:pt idx="103">
                  <c:v>18.059999999999999</c:v>
                </c:pt>
                <c:pt idx="104">
                  <c:v>23.35</c:v>
                </c:pt>
                <c:pt idx="105">
                  <c:v>25</c:v>
                </c:pt>
                <c:pt idx="106">
                  <c:v>25</c:v>
                </c:pt>
                <c:pt idx="107">
                  <c:v>25</c:v>
                </c:pt>
              </c:numCache>
            </c:numRef>
          </c:xVal>
          <c:yVal>
            <c:numRef>
              <c:f>Sheet1!$AF$223:$AF$330</c:f>
              <c:numCache>
                <c:formatCode>General</c:formatCode>
                <c:ptCount val="108"/>
                <c:pt idx="0">
                  <c:v>1.036</c:v>
                </c:pt>
                <c:pt idx="1">
                  <c:v>0.44329000000000002</c:v>
                </c:pt>
                <c:pt idx="2">
                  <c:v>0.40721000000000002</c:v>
                </c:pt>
                <c:pt idx="3">
                  <c:v>1.0665</c:v>
                </c:pt>
                <c:pt idx="4">
                  <c:v>0.15334999999999999</c:v>
                </c:pt>
                <c:pt idx="5">
                  <c:v>0.34671000000000002</c:v>
                </c:pt>
                <c:pt idx="6">
                  <c:v>0.63537999999999994</c:v>
                </c:pt>
                <c:pt idx="7">
                  <c:v>0.56733999999999996</c:v>
                </c:pt>
                <c:pt idx="8">
                  <c:v>0.36448999999999998</c:v>
                </c:pt>
                <c:pt idx="9">
                  <c:v>0.35275000000000001</c:v>
                </c:pt>
                <c:pt idx="10">
                  <c:v>1.2303999999999999</c:v>
                </c:pt>
                <c:pt idx="11">
                  <c:v>0.41449999999999998</c:v>
                </c:pt>
                <c:pt idx="12">
                  <c:v>0.39584999999999998</c:v>
                </c:pt>
                <c:pt idx="13">
                  <c:v>0.95433699999999999</c:v>
                </c:pt>
                <c:pt idx="14">
                  <c:v>0.41621999999999998</c:v>
                </c:pt>
                <c:pt idx="15">
                  <c:v>0.32807999999999998</c:v>
                </c:pt>
                <c:pt idx="16">
                  <c:v>0.76761000000000001</c:v>
                </c:pt>
                <c:pt idx="17">
                  <c:v>0.31361</c:v>
                </c:pt>
                <c:pt idx="18">
                  <c:v>0.32332</c:v>
                </c:pt>
                <c:pt idx="19">
                  <c:v>0.80905000000000005</c:v>
                </c:pt>
                <c:pt idx="20">
                  <c:v>0.142455</c:v>
                </c:pt>
                <c:pt idx="21">
                  <c:v>0.28493000000000002</c:v>
                </c:pt>
                <c:pt idx="22">
                  <c:v>0.42542999999999997</c:v>
                </c:pt>
                <c:pt idx="23">
                  <c:v>0.31503999999999999</c:v>
                </c:pt>
                <c:pt idx="24">
                  <c:v>0.30670999999999998</c:v>
                </c:pt>
                <c:pt idx="25">
                  <c:v>0.30274000000000001</c:v>
                </c:pt>
                <c:pt idx="26">
                  <c:v>0.94738</c:v>
                </c:pt>
                <c:pt idx="27">
                  <c:v>0.32430999999999999</c:v>
                </c:pt>
                <c:pt idx="28">
                  <c:v>0.31130999999999998</c:v>
                </c:pt>
                <c:pt idx="29">
                  <c:v>0.77566999999999997</c:v>
                </c:pt>
                <c:pt idx="30">
                  <c:v>0.34591</c:v>
                </c:pt>
                <c:pt idx="31">
                  <c:v>0.95874300000000001</c:v>
                </c:pt>
                <c:pt idx="32">
                  <c:v>1.3123</c:v>
                </c:pt>
                <c:pt idx="33">
                  <c:v>0.31426799999999999</c:v>
                </c:pt>
                <c:pt idx="34">
                  <c:v>0.40484769999999998</c:v>
                </c:pt>
                <c:pt idx="35">
                  <c:v>0.28531400000000001</c:v>
                </c:pt>
                <c:pt idx="36">
                  <c:v>0.36750699999999997</c:v>
                </c:pt>
                <c:pt idx="37">
                  <c:v>0.33354099999999998</c:v>
                </c:pt>
                <c:pt idx="38">
                  <c:v>0.40611999999999998</c:v>
                </c:pt>
                <c:pt idx="39">
                  <c:v>0.31774010000000003</c:v>
                </c:pt>
                <c:pt idx="40">
                  <c:v>0.39168999999999998</c:v>
                </c:pt>
                <c:pt idx="41">
                  <c:v>0.31853029999999999</c:v>
                </c:pt>
                <c:pt idx="42">
                  <c:v>0.39351999999999998</c:v>
                </c:pt>
                <c:pt idx="43">
                  <c:v>0.32832</c:v>
                </c:pt>
                <c:pt idx="44">
                  <c:v>0.41472999999999999</c:v>
                </c:pt>
                <c:pt idx="45">
                  <c:v>0.32701999999999998</c:v>
                </c:pt>
                <c:pt idx="46">
                  <c:v>0.41254999999999997</c:v>
                </c:pt>
                <c:pt idx="47">
                  <c:v>0.75943000000000005</c:v>
                </c:pt>
                <c:pt idx="48">
                  <c:v>0.85921999999999998</c:v>
                </c:pt>
                <c:pt idx="49">
                  <c:v>0.77637</c:v>
                </c:pt>
                <c:pt idx="50">
                  <c:v>1.0046999999999999</c:v>
                </c:pt>
                <c:pt idx="51">
                  <c:v>0.30864000000000003</c:v>
                </c:pt>
                <c:pt idx="52">
                  <c:v>0.39556999999999998</c:v>
                </c:pt>
                <c:pt idx="53">
                  <c:v>0.79805999999999999</c:v>
                </c:pt>
                <c:pt idx="54">
                  <c:v>1.0011000000000001</c:v>
                </c:pt>
                <c:pt idx="55">
                  <c:v>0.36086000000000001</c:v>
                </c:pt>
                <c:pt idx="56">
                  <c:v>0.30767</c:v>
                </c:pt>
                <c:pt idx="57">
                  <c:v>0.30531999999999998</c:v>
                </c:pt>
                <c:pt idx="58">
                  <c:v>0.26290999999999998</c:v>
                </c:pt>
                <c:pt idx="59">
                  <c:v>1.0742</c:v>
                </c:pt>
                <c:pt idx="60">
                  <c:v>0.39306000000000002</c:v>
                </c:pt>
                <c:pt idx="61">
                  <c:v>0.85741000000000001</c:v>
                </c:pt>
                <c:pt idx="62">
                  <c:v>0.30008000000000001</c:v>
                </c:pt>
                <c:pt idx="63">
                  <c:v>0.24174000000000001</c:v>
                </c:pt>
                <c:pt idx="64">
                  <c:v>0.31047000000000002</c:v>
                </c:pt>
                <c:pt idx="65">
                  <c:v>0.27832000000000001</c:v>
                </c:pt>
                <c:pt idx="66">
                  <c:v>0.28647</c:v>
                </c:pt>
                <c:pt idx="67">
                  <c:v>1.0806</c:v>
                </c:pt>
                <c:pt idx="68">
                  <c:v>0.78534000000000004</c:v>
                </c:pt>
                <c:pt idx="69">
                  <c:v>0.70570999999999995</c:v>
                </c:pt>
                <c:pt idx="70">
                  <c:v>0.44352999999999998</c:v>
                </c:pt>
                <c:pt idx="71">
                  <c:v>0.39243</c:v>
                </c:pt>
                <c:pt idx="72">
                  <c:v>0.38688</c:v>
                </c:pt>
                <c:pt idx="73">
                  <c:v>0.31681999999999999</c:v>
                </c:pt>
                <c:pt idx="74">
                  <c:v>0.31691999999999998</c:v>
                </c:pt>
                <c:pt idx="75">
                  <c:v>0.41364000000000001</c:v>
                </c:pt>
                <c:pt idx="76">
                  <c:v>1.2043999999999999</c:v>
                </c:pt>
                <c:pt idx="77">
                  <c:v>0.32485999999999998</c:v>
                </c:pt>
                <c:pt idx="78">
                  <c:v>0.92461000000000004</c:v>
                </c:pt>
                <c:pt idx="79">
                  <c:v>0.35036</c:v>
                </c:pt>
                <c:pt idx="80">
                  <c:v>0.92884</c:v>
                </c:pt>
                <c:pt idx="81">
                  <c:v>0.42903000000000002</c:v>
                </c:pt>
                <c:pt idx="82">
                  <c:v>0.93179999999999996</c:v>
                </c:pt>
                <c:pt idx="83">
                  <c:v>0.48865999999999998</c:v>
                </c:pt>
                <c:pt idx="84">
                  <c:v>0.99724000000000002</c:v>
                </c:pt>
                <c:pt idx="85">
                  <c:v>0.38059999999999999</c:v>
                </c:pt>
                <c:pt idx="86">
                  <c:v>0.99285000000000001</c:v>
                </c:pt>
                <c:pt idx="87">
                  <c:v>0.35576999999999998</c:v>
                </c:pt>
                <c:pt idx="88">
                  <c:v>1.0328999999999999</c:v>
                </c:pt>
                <c:pt idx="89">
                  <c:v>0.45801999999999998</c:v>
                </c:pt>
                <c:pt idx="90">
                  <c:v>1.0363</c:v>
                </c:pt>
                <c:pt idx="91">
                  <c:v>0.50307999999999997</c:v>
                </c:pt>
                <c:pt idx="92">
                  <c:v>1.1235999999999999</c:v>
                </c:pt>
                <c:pt idx="93">
                  <c:v>0.38551999999999997</c:v>
                </c:pt>
                <c:pt idx="94">
                  <c:v>1.1187</c:v>
                </c:pt>
                <c:pt idx="95">
                  <c:v>0.99933000000000005</c:v>
                </c:pt>
                <c:pt idx="96">
                  <c:v>0.40893000000000002</c:v>
                </c:pt>
                <c:pt idx="97">
                  <c:v>0.84840000000000004</c:v>
                </c:pt>
                <c:pt idx="98">
                  <c:v>0.31456000000000001</c:v>
                </c:pt>
                <c:pt idx="99">
                  <c:v>0.41865000000000002</c:v>
                </c:pt>
                <c:pt idx="100">
                  <c:v>0.85558000000000001</c:v>
                </c:pt>
                <c:pt idx="101">
                  <c:v>0.16555</c:v>
                </c:pt>
                <c:pt idx="102">
                  <c:v>0.36775000000000002</c:v>
                </c:pt>
                <c:pt idx="103">
                  <c:v>0.17843000000000001</c:v>
                </c:pt>
                <c:pt idx="104">
                  <c:v>0.29000999999999999</c:v>
                </c:pt>
                <c:pt idx="105">
                  <c:v>0.94781000000000004</c:v>
                </c:pt>
                <c:pt idx="107">
                  <c:v>0.70814999999999995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991-0A47-8011-38E9E866AE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1787776"/>
        <c:axId val="121772800"/>
      </c:scatterChart>
      <c:valAx>
        <c:axId val="1217877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/>
                  <a:t>Center of mass z-axis</a:t>
                </a:r>
                <a:r>
                  <a:rPr lang="en-US" sz="1400" b="1" baseline="0" dirty="0"/>
                  <a:t> (mm)</a:t>
                </a:r>
                <a:endParaRPr lang="en-US" sz="1400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772800"/>
        <c:crosses val="autoZero"/>
        <c:crossBetween val="midCat"/>
      </c:valAx>
      <c:valAx>
        <c:axId val="121772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/>
                  <a:t>Distortion (mm)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78777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8100">
      <a:solidFill>
        <a:schemeClr val="accent6">
          <a:lumMod val="7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Distortion vs</a:t>
            </a:r>
            <a:r>
              <a:rPr lang="en-US" sz="1800" b="1" baseline="0" dirty="0"/>
              <a:t> Cross Sectional Perimeter</a:t>
            </a:r>
            <a:endParaRPr lang="en-US" sz="1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Small Geometries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Sheet1!$AH$4:$AH$112</c:f>
              <c:numCache>
                <c:formatCode>General</c:formatCode>
                <c:ptCount val="109"/>
                <c:pt idx="0">
                  <c:v>118.18886880000001</c:v>
                </c:pt>
                <c:pt idx="1">
                  <c:v>153.4075728</c:v>
                </c:pt>
                <c:pt idx="2">
                  <c:v>133.84579199999999</c:v>
                </c:pt>
                <c:pt idx="3">
                  <c:v>94.603444800000005</c:v>
                </c:pt>
                <c:pt idx="4">
                  <c:v>83.048303999999987</c:v>
                </c:pt>
                <c:pt idx="5">
                  <c:v>130.5089328</c:v>
                </c:pt>
                <c:pt idx="6">
                  <c:v>83.2583688</c:v>
                </c:pt>
                <c:pt idx="7">
                  <c:v>130.14381600000002</c:v>
                </c:pt>
                <c:pt idx="8">
                  <c:v>127.33763759999999</c:v>
                </c:pt>
                <c:pt idx="9">
                  <c:v>101.4817968</c:v>
                </c:pt>
                <c:pt idx="10">
                  <c:v>92.983896000000001</c:v>
                </c:pt>
                <c:pt idx="11">
                  <c:v>118.4210088</c:v>
                </c:pt>
                <c:pt idx="12">
                  <c:v>177.5315616</c:v>
                </c:pt>
                <c:pt idx="13">
                  <c:v>137.49696</c:v>
                </c:pt>
                <c:pt idx="14">
                  <c:v>166.23326399999999</c:v>
                </c:pt>
                <c:pt idx="15">
                  <c:v>159.816564</c:v>
                </c:pt>
                <c:pt idx="16">
                  <c:v>97.977446399999991</c:v>
                </c:pt>
                <c:pt idx="17">
                  <c:v>134.81289599999999</c:v>
                </c:pt>
                <c:pt idx="18">
                  <c:v>125.3487672</c:v>
                </c:pt>
                <c:pt idx="19">
                  <c:v>85.918079999999989</c:v>
                </c:pt>
                <c:pt idx="20">
                  <c:v>74.978942399999994</c:v>
                </c:pt>
                <c:pt idx="21">
                  <c:v>121.728084</c:v>
                </c:pt>
                <c:pt idx="22">
                  <c:v>75.290447999999998</c:v>
                </c:pt>
                <c:pt idx="23">
                  <c:v>122.07585599999999</c:v>
                </c:pt>
                <c:pt idx="24">
                  <c:v>115.59275519999998</c:v>
                </c:pt>
                <c:pt idx="25">
                  <c:v>89.510906399999996</c:v>
                </c:pt>
                <c:pt idx="26">
                  <c:v>84.2652432</c:v>
                </c:pt>
                <c:pt idx="27">
                  <c:v>109.6124784</c:v>
                </c:pt>
                <c:pt idx="28">
                  <c:v>154.63800239999998</c:v>
                </c:pt>
                <c:pt idx="29">
                  <c:v>117.06093119999998</c:v>
                </c:pt>
                <c:pt idx="30">
                  <c:v>151.52049359999998</c:v>
                </c:pt>
                <c:pt idx="31">
                  <c:v>148.15858079999998</c:v>
                </c:pt>
                <c:pt idx="32">
                  <c:v>95.98296959999999</c:v>
                </c:pt>
                <c:pt idx="33">
                  <c:v>107.9365152</c:v>
                </c:pt>
                <c:pt idx="34">
                  <c:v>95.119408799999988</c:v>
                </c:pt>
                <c:pt idx="35">
                  <c:v>107.07873599999999</c:v>
                </c:pt>
                <c:pt idx="36">
                  <c:v>150.30197760000001</c:v>
                </c:pt>
                <c:pt idx="37">
                  <c:v>164.8148448</c:v>
                </c:pt>
                <c:pt idx="38">
                  <c:v>160.97183279999999</c:v>
                </c:pt>
                <c:pt idx="39">
                  <c:v>169.7688</c:v>
                </c:pt>
                <c:pt idx="40">
                  <c:v>91.8263496</c:v>
                </c:pt>
                <c:pt idx="41">
                  <c:v>113.31</c:v>
                </c:pt>
                <c:pt idx="42">
                  <c:v>110.83</c:v>
                </c:pt>
                <c:pt idx="43">
                  <c:v>125.31</c:v>
                </c:pt>
                <c:pt idx="44">
                  <c:v>85.31</c:v>
                </c:pt>
                <c:pt idx="45">
                  <c:v>93.8</c:v>
                </c:pt>
                <c:pt idx="46">
                  <c:v>93.31</c:v>
                </c:pt>
                <c:pt idx="47">
                  <c:v>107.8</c:v>
                </c:pt>
                <c:pt idx="48">
                  <c:v>149.80000000000001</c:v>
                </c:pt>
                <c:pt idx="49">
                  <c:v>161.80000000000001</c:v>
                </c:pt>
                <c:pt idx="50">
                  <c:v>126.97</c:v>
                </c:pt>
                <c:pt idx="51">
                  <c:v>138.97</c:v>
                </c:pt>
                <c:pt idx="52">
                  <c:v>134.28</c:v>
                </c:pt>
                <c:pt idx="53">
                  <c:v>146.28</c:v>
                </c:pt>
                <c:pt idx="54">
                  <c:v>90.28</c:v>
                </c:pt>
                <c:pt idx="55">
                  <c:v>102.28</c:v>
                </c:pt>
                <c:pt idx="56">
                  <c:v>134.48614799999999</c:v>
                </c:pt>
                <c:pt idx="57">
                  <c:v>95.317735200000001</c:v>
                </c:pt>
                <c:pt idx="58">
                  <c:v>126.13401359999999</c:v>
                </c:pt>
                <c:pt idx="59">
                  <c:v>86.712086400000004</c:v>
                </c:pt>
                <c:pt idx="60">
                  <c:v>92.730381600000001</c:v>
                </c:pt>
                <c:pt idx="61">
                  <c:v>132.0161784</c:v>
                </c:pt>
                <c:pt idx="62">
                  <c:v>84.040636800000001</c:v>
                </c:pt>
                <c:pt idx="63">
                  <c:v>123.1931064</c:v>
                </c:pt>
                <c:pt idx="64">
                  <c:v>151.23071279999999</c:v>
                </c:pt>
                <c:pt idx="65">
                  <c:v>131.212536</c:v>
                </c:pt>
                <c:pt idx="66">
                  <c:v>130.748256</c:v>
                </c:pt>
                <c:pt idx="67">
                  <c:v>110.98079039999999</c:v>
                </c:pt>
                <c:pt idx="68">
                  <c:v>86.942649599999996</c:v>
                </c:pt>
                <c:pt idx="69">
                  <c:v>116.08314</c:v>
                </c:pt>
                <c:pt idx="70">
                  <c:v>77.139859199999989</c:v>
                </c:pt>
                <c:pt idx="71">
                  <c:v>106.1978304</c:v>
                </c:pt>
                <c:pt idx="72">
                  <c:v>116.32806959999999</c:v>
                </c:pt>
                <c:pt idx="73">
                  <c:v>86.897798399999999</c:v>
                </c:pt>
                <c:pt idx="74">
                  <c:v>106.04855999999999</c:v>
                </c:pt>
                <c:pt idx="75">
                  <c:v>77.139859199999989</c:v>
                </c:pt>
                <c:pt idx="76">
                  <c:v>122.92557599999999</c:v>
                </c:pt>
                <c:pt idx="77">
                  <c:v>84.187629600000008</c:v>
                </c:pt>
                <c:pt idx="78">
                  <c:v>117.60405119999999</c:v>
                </c:pt>
                <c:pt idx="79">
                  <c:v>78.974728799999994</c:v>
                </c:pt>
                <c:pt idx="80">
                  <c:v>126.50263440000001</c:v>
                </c:pt>
                <c:pt idx="81">
                  <c:v>87.286391999999992</c:v>
                </c:pt>
                <c:pt idx="82">
                  <c:v>123.10550640000001</c:v>
                </c:pt>
                <c:pt idx="83">
                  <c:v>83.921150400000002</c:v>
                </c:pt>
                <c:pt idx="84">
                  <c:v>126.15854159999999</c:v>
                </c:pt>
                <c:pt idx="85">
                  <c:v>86.667060000000006</c:v>
                </c:pt>
                <c:pt idx="86">
                  <c:v>129.33106319999999</c:v>
                </c:pt>
                <c:pt idx="87">
                  <c:v>90.177192000000005</c:v>
                </c:pt>
                <c:pt idx="88">
                  <c:v>116.60803920000001</c:v>
                </c:pt>
                <c:pt idx="89">
                  <c:v>87.286391999999992</c:v>
                </c:pt>
                <c:pt idx="90">
                  <c:v>113.22685440000001</c:v>
                </c:pt>
                <c:pt idx="91">
                  <c:v>83.921150400000002</c:v>
                </c:pt>
                <c:pt idx="92">
                  <c:v>116.152344</c:v>
                </c:pt>
                <c:pt idx="93">
                  <c:v>86.829295200000004</c:v>
                </c:pt>
                <c:pt idx="94">
                  <c:v>119.436468</c:v>
                </c:pt>
                <c:pt idx="95">
                  <c:v>90.20907840000001</c:v>
                </c:pt>
                <c:pt idx="96">
                  <c:v>110.57835599999999</c:v>
                </c:pt>
                <c:pt idx="97">
                  <c:v>147.735648</c:v>
                </c:pt>
                <c:pt idx="98">
                  <c:v>98.672640000000001</c:v>
                </c:pt>
                <c:pt idx="99">
                  <c:v>135.82853040000001</c:v>
                </c:pt>
                <c:pt idx="100">
                  <c:v>144.07571999999999</c:v>
                </c:pt>
                <c:pt idx="101">
                  <c:v>104.6001816</c:v>
                </c:pt>
                <c:pt idx="102">
                  <c:v>90.462067199999993</c:v>
                </c:pt>
                <c:pt idx="103">
                  <c:v>137.7981288</c:v>
                </c:pt>
                <c:pt idx="104">
                  <c:v>82.425993599999998</c:v>
                </c:pt>
                <c:pt idx="105">
                  <c:v>129.18389519999999</c:v>
                </c:pt>
                <c:pt idx="106">
                  <c:v>70.943035199999997</c:v>
                </c:pt>
                <c:pt idx="107">
                  <c:v>118.1109048</c:v>
                </c:pt>
                <c:pt idx="108">
                  <c:v>66.043041600000009</c:v>
                </c:pt>
              </c:numCache>
            </c:numRef>
          </c:xVal>
          <c:yVal>
            <c:numRef>
              <c:f>Sheet1!$AF$4:$AF$112</c:f>
              <c:numCache>
                <c:formatCode>General</c:formatCode>
                <c:ptCount val="109"/>
                <c:pt idx="0">
                  <c:v>0.50341999999999998</c:v>
                </c:pt>
                <c:pt idx="1">
                  <c:v>0.20821000000000001</c:v>
                </c:pt>
                <c:pt idx="2">
                  <c:v>0.20649999999999999</c:v>
                </c:pt>
                <c:pt idx="3">
                  <c:v>0.52681</c:v>
                </c:pt>
                <c:pt idx="4">
                  <c:v>7.6568999999999998E-2</c:v>
                </c:pt>
                <c:pt idx="5">
                  <c:v>0.17605000000000001</c:v>
                </c:pt>
                <c:pt idx="6">
                  <c:v>0.29511999999999999</c:v>
                </c:pt>
                <c:pt idx="7">
                  <c:v>0.20013</c:v>
                </c:pt>
                <c:pt idx="8">
                  <c:v>0.18512999999999999</c:v>
                </c:pt>
                <c:pt idx="9">
                  <c:v>0.17885000000000001</c:v>
                </c:pt>
                <c:pt idx="10">
                  <c:v>0.60318000000000005</c:v>
                </c:pt>
                <c:pt idx="11">
                  <c:v>0.21074999999999999</c:v>
                </c:pt>
                <c:pt idx="12">
                  <c:v>0.19922999999999999</c:v>
                </c:pt>
                <c:pt idx="13">
                  <c:v>0.46568999999999999</c:v>
                </c:pt>
                <c:pt idx="14">
                  <c:v>0.20966000000000001</c:v>
                </c:pt>
                <c:pt idx="15">
                  <c:v>0.16569</c:v>
                </c:pt>
                <c:pt idx="16">
                  <c:v>0.37043999999999999</c:v>
                </c:pt>
                <c:pt idx="17">
                  <c:v>0.15870000000000001</c:v>
                </c:pt>
                <c:pt idx="18">
                  <c:v>0.16466</c:v>
                </c:pt>
                <c:pt idx="19">
                  <c:v>0.39484999999999998</c:v>
                </c:pt>
                <c:pt idx="20">
                  <c:v>7.1402999999999994E-2</c:v>
                </c:pt>
                <c:pt idx="21">
                  <c:v>0.14380999999999999</c:v>
                </c:pt>
                <c:pt idx="22">
                  <c:v>0.21460000000000001</c:v>
                </c:pt>
                <c:pt idx="23">
                  <c:v>0.15916</c:v>
                </c:pt>
                <c:pt idx="24">
                  <c:v>0.15570000000000001</c:v>
                </c:pt>
                <c:pt idx="25">
                  <c:v>0.15362000000000001</c:v>
                </c:pt>
                <c:pt idx="26">
                  <c:v>0.45849000000000001</c:v>
                </c:pt>
                <c:pt idx="27">
                  <c:v>0.16411999999999999</c:v>
                </c:pt>
                <c:pt idx="28">
                  <c:v>0.15812000000000001</c:v>
                </c:pt>
                <c:pt idx="29">
                  <c:v>0.38041999999999998</c:v>
                </c:pt>
                <c:pt idx="30">
                  <c:v>0.17455000000000001</c:v>
                </c:pt>
                <c:pt idx="31">
                  <c:v>0.14544000000000001</c:v>
                </c:pt>
                <c:pt idx="32">
                  <c:v>0.46706799999999998</c:v>
                </c:pt>
                <c:pt idx="33">
                  <c:v>0.60190500000000002</c:v>
                </c:pt>
                <c:pt idx="34">
                  <c:v>0.160971</c:v>
                </c:pt>
                <c:pt idx="35">
                  <c:v>0.206479</c:v>
                </c:pt>
                <c:pt idx="36">
                  <c:v>0.14577190000000001</c:v>
                </c:pt>
                <c:pt idx="37">
                  <c:v>0.18407689999999999</c:v>
                </c:pt>
                <c:pt idx="38">
                  <c:v>0.166934</c:v>
                </c:pt>
                <c:pt idx="39">
                  <c:v>0.20269200000000001</c:v>
                </c:pt>
                <c:pt idx="40">
                  <c:v>0.1613628</c:v>
                </c:pt>
                <c:pt idx="41">
                  <c:v>0.1987478</c:v>
                </c:pt>
                <c:pt idx="42">
                  <c:v>0.16161027</c:v>
                </c:pt>
                <c:pt idx="43">
                  <c:v>0.19952307999999999</c:v>
                </c:pt>
                <c:pt idx="44">
                  <c:v>0.166603</c:v>
                </c:pt>
                <c:pt idx="45">
                  <c:v>0.21062980000000001</c:v>
                </c:pt>
                <c:pt idx="46">
                  <c:v>0.16627700000000001</c:v>
                </c:pt>
                <c:pt idx="47">
                  <c:v>0.209535</c:v>
                </c:pt>
                <c:pt idx="48">
                  <c:v>0.3666142</c:v>
                </c:pt>
                <c:pt idx="49">
                  <c:v>0.41715679999999999</c:v>
                </c:pt>
                <c:pt idx="50">
                  <c:v>0.37304175000000001</c:v>
                </c:pt>
                <c:pt idx="51">
                  <c:v>0.48681999999999997</c:v>
                </c:pt>
                <c:pt idx="52">
                  <c:v>0.15681700000000001</c:v>
                </c:pt>
                <c:pt idx="53">
                  <c:v>0.19901295999999999</c:v>
                </c:pt>
                <c:pt idx="54">
                  <c:v>0.3898877</c:v>
                </c:pt>
                <c:pt idx="55">
                  <c:v>0.49064107699999998</c:v>
                </c:pt>
                <c:pt idx="56">
                  <c:v>0.18037</c:v>
                </c:pt>
                <c:pt idx="57">
                  <c:v>0.15428</c:v>
                </c:pt>
                <c:pt idx="58">
                  <c:v>0.15348999999999999</c:v>
                </c:pt>
                <c:pt idx="59">
                  <c:v>0.13364000000000001</c:v>
                </c:pt>
                <c:pt idx="60">
                  <c:v>0.52898999999999996</c:v>
                </c:pt>
                <c:pt idx="61">
                  <c:v>0.19914999999999999</c:v>
                </c:pt>
                <c:pt idx="62">
                  <c:v>0.41372999999999999</c:v>
                </c:pt>
                <c:pt idx="63">
                  <c:v>0.15245</c:v>
                </c:pt>
                <c:pt idx="64">
                  <c:v>0.12231</c:v>
                </c:pt>
                <c:pt idx="65">
                  <c:v>0.15712000000000001</c:v>
                </c:pt>
                <c:pt idx="66">
                  <c:v>0.14162</c:v>
                </c:pt>
                <c:pt idx="67">
                  <c:v>0.14446999999999999</c:v>
                </c:pt>
                <c:pt idx="68">
                  <c:v>0.52947999999999995</c:v>
                </c:pt>
                <c:pt idx="69">
                  <c:v>0.34972999999999999</c:v>
                </c:pt>
                <c:pt idx="70">
                  <c:v>0.34720000000000001</c:v>
                </c:pt>
                <c:pt idx="71">
                  <c:v>0.18229000000000001</c:v>
                </c:pt>
                <c:pt idx="72">
                  <c:v>0.18229000000000001</c:v>
                </c:pt>
                <c:pt idx="73">
                  <c:v>0.19603000000000001</c:v>
                </c:pt>
                <c:pt idx="74">
                  <c:v>0.16081999999999999</c:v>
                </c:pt>
                <c:pt idx="75">
                  <c:v>0.16087000000000001</c:v>
                </c:pt>
                <c:pt idx="76">
                  <c:v>0.2104</c:v>
                </c:pt>
                <c:pt idx="77">
                  <c:v>0.59201000000000004</c:v>
                </c:pt>
                <c:pt idx="78">
                  <c:v>0.16353999999999999</c:v>
                </c:pt>
                <c:pt idx="79">
                  <c:v>0.44602999999999998</c:v>
                </c:pt>
                <c:pt idx="80">
                  <c:v>0.17741999999999999</c:v>
                </c:pt>
                <c:pt idx="81">
                  <c:v>0.45149</c:v>
                </c:pt>
                <c:pt idx="82">
                  <c:v>0.20369000000000001</c:v>
                </c:pt>
                <c:pt idx="83">
                  <c:v>0.45912999999999998</c:v>
                </c:pt>
                <c:pt idx="84">
                  <c:v>0.23211000000000001</c:v>
                </c:pt>
                <c:pt idx="85">
                  <c:v>0.48936000000000002</c:v>
                </c:pt>
                <c:pt idx="86">
                  <c:v>0.19313</c:v>
                </c:pt>
                <c:pt idx="87">
                  <c:v>0.48659999999999998</c:v>
                </c:pt>
                <c:pt idx="88">
                  <c:v>0.17981</c:v>
                </c:pt>
                <c:pt idx="89">
                  <c:v>0.50177000000000005</c:v>
                </c:pt>
                <c:pt idx="90">
                  <c:v>0.21753</c:v>
                </c:pt>
                <c:pt idx="91">
                  <c:v>0.5081</c:v>
                </c:pt>
                <c:pt idx="92">
                  <c:v>0.23966999999999999</c:v>
                </c:pt>
                <c:pt idx="93">
                  <c:v>0.54813000000000001</c:v>
                </c:pt>
                <c:pt idx="94">
                  <c:v>0.19561000000000001</c:v>
                </c:pt>
                <c:pt idx="95">
                  <c:v>0.54556000000000004</c:v>
                </c:pt>
                <c:pt idx="96">
                  <c:v>0.48981000000000002</c:v>
                </c:pt>
                <c:pt idx="97">
                  <c:v>0.20579</c:v>
                </c:pt>
                <c:pt idx="98">
                  <c:v>0.41064000000000001</c:v>
                </c:pt>
                <c:pt idx="99">
                  <c:v>0.15923000000000001</c:v>
                </c:pt>
                <c:pt idx="100">
                  <c:v>0.19625999999999999</c:v>
                </c:pt>
                <c:pt idx="101">
                  <c:v>0.38629000000000002</c:v>
                </c:pt>
                <c:pt idx="102">
                  <c:v>8.3362000000000006E-2</c:v>
                </c:pt>
                <c:pt idx="103">
                  <c:v>0.17385999999999999</c:v>
                </c:pt>
                <c:pt idx="104">
                  <c:v>8.3899000000000001E-2</c:v>
                </c:pt>
                <c:pt idx="105">
                  <c:v>0.14707999999999999</c:v>
                </c:pt>
                <c:pt idx="106">
                  <c:v>0.46361999999999998</c:v>
                </c:pt>
                <c:pt idx="108">
                  <c:v>0.34527999999999998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0D4-482A-88F8-9B4894C1002D}"/>
            </c:ext>
          </c:extLst>
        </c:ser>
        <c:ser>
          <c:idx val="1"/>
          <c:order val="1"/>
          <c:tx>
            <c:v>Medium Geometries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Sheet1!$AH$113:$AH$222</c:f>
              <c:numCache>
                <c:formatCode>General</c:formatCode>
                <c:ptCount val="110"/>
                <c:pt idx="0">
                  <c:v>296.8301472</c:v>
                </c:pt>
                <c:pt idx="1">
                  <c:v>178.05558479999999</c:v>
                </c:pt>
                <c:pt idx="2">
                  <c:v>230.65395359999999</c:v>
                </c:pt>
                <c:pt idx="3">
                  <c:v>200.90201519999999</c:v>
                </c:pt>
                <c:pt idx="4">
                  <c:v>142.15587840000001</c:v>
                </c:pt>
                <c:pt idx="5">
                  <c:v>124.68037919999999</c:v>
                </c:pt>
                <c:pt idx="6">
                  <c:v>196.08296399999998</c:v>
                </c:pt>
                <c:pt idx="7">
                  <c:v>125.0050248</c:v>
                </c:pt>
                <c:pt idx="8">
                  <c:v>195.6714192</c:v>
                </c:pt>
                <c:pt idx="9">
                  <c:v>191.46364079999998</c:v>
                </c:pt>
                <c:pt idx="10">
                  <c:v>152.3604024</c:v>
                </c:pt>
                <c:pt idx="11">
                  <c:v>139.84393919999999</c:v>
                </c:pt>
                <c:pt idx="12">
                  <c:v>177.85901039999999</c:v>
                </c:pt>
                <c:pt idx="13">
                  <c:v>267.04071599999997</c:v>
                </c:pt>
                <c:pt idx="14">
                  <c:v>206.17080479999998</c:v>
                </c:pt>
                <c:pt idx="15">
                  <c:v>249.79542959999998</c:v>
                </c:pt>
                <c:pt idx="16">
                  <c:v>240.6601512</c:v>
                </c:pt>
                <c:pt idx="17">
                  <c:v>147.2668128</c:v>
                </c:pt>
                <c:pt idx="18">
                  <c:v>202.63088879999998</c:v>
                </c:pt>
                <c:pt idx="19">
                  <c:v>187.9275792</c:v>
                </c:pt>
                <c:pt idx="20">
                  <c:v>129.27850319999999</c:v>
                </c:pt>
                <c:pt idx="21">
                  <c:v>112.7958624</c:v>
                </c:pt>
                <c:pt idx="22">
                  <c:v>183.1449696</c:v>
                </c:pt>
                <c:pt idx="23">
                  <c:v>112.8118056</c:v>
                </c:pt>
                <c:pt idx="24">
                  <c:v>183.21014399999999</c:v>
                </c:pt>
                <c:pt idx="25">
                  <c:v>173.53770239999997</c:v>
                </c:pt>
                <c:pt idx="26">
                  <c:v>134.46775199999999</c:v>
                </c:pt>
                <c:pt idx="27">
                  <c:v>126.6710016</c:v>
                </c:pt>
                <c:pt idx="28">
                  <c:v>165.05697119999999</c:v>
                </c:pt>
                <c:pt idx="29">
                  <c:v>232.1613744</c:v>
                </c:pt>
                <c:pt idx="30">
                  <c:v>175.63992719999999</c:v>
                </c:pt>
                <c:pt idx="31">
                  <c:v>227.84076719999999</c:v>
                </c:pt>
                <c:pt idx="32">
                  <c:v>222.65449679999998</c:v>
                </c:pt>
                <c:pt idx="33">
                  <c:v>143.69999999999999</c:v>
                </c:pt>
                <c:pt idx="34">
                  <c:v>161.69999999999999</c:v>
                </c:pt>
                <c:pt idx="35">
                  <c:v>143.69999999999999</c:v>
                </c:pt>
                <c:pt idx="36">
                  <c:v>161.69999999999999</c:v>
                </c:pt>
                <c:pt idx="37">
                  <c:v>229.97</c:v>
                </c:pt>
                <c:pt idx="38">
                  <c:v>251.7</c:v>
                </c:pt>
                <c:pt idx="39">
                  <c:v>247.97</c:v>
                </c:pt>
                <c:pt idx="40">
                  <c:v>260.7</c:v>
                </c:pt>
                <c:pt idx="41">
                  <c:v>139.24</c:v>
                </c:pt>
                <c:pt idx="42">
                  <c:v>169.97</c:v>
                </c:pt>
                <c:pt idx="43">
                  <c:v>166.24</c:v>
                </c:pt>
                <c:pt idx="44">
                  <c:v>187.97</c:v>
                </c:pt>
                <c:pt idx="45">
                  <c:v>139.97</c:v>
                </c:pt>
                <c:pt idx="46">
                  <c:v>161.69999999999999</c:v>
                </c:pt>
                <c:pt idx="47">
                  <c:v>127.97</c:v>
                </c:pt>
                <c:pt idx="48">
                  <c:v>140.69999999999999</c:v>
                </c:pt>
                <c:pt idx="49">
                  <c:v>224.7</c:v>
                </c:pt>
                <c:pt idx="50">
                  <c:v>242.7</c:v>
                </c:pt>
                <c:pt idx="51">
                  <c:v>190.46</c:v>
                </c:pt>
                <c:pt idx="52">
                  <c:v>208.46</c:v>
                </c:pt>
                <c:pt idx="53">
                  <c:v>135.43</c:v>
                </c:pt>
                <c:pt idx="54">
                  <c:v>153.43</c:v>
                </c:pt>
                <c:pt idx="55">
                  <c:v>201.43</c:v>
                </c:pt>
                <c:pt idx="56">
                  <c:v>219.43</c:v>
                </c:pt>
                <c:pt idx="57">
                  <c:v>202.16100239999997</c:v>
                </c:pt>
                <c:pt idx="58">
                  <c:v>143.15556959999998</c:v>
                </c:pt>
                <c:pt idx="59">
                  <c:v>189.1851648</c:v>
                </c:pt>
                <c:pt idx="60">
                  <c:v>130.0840728</c:v>
                </c:pt>
                <c:pt idx="61">
                  <c:v>139.2426528</c:v>
                </c:pt>
                <c:pt idx="62">
                  <c:v>198.01629600000001</c:v>
                </c:pt>
                <c:pt idx="63">
                  <c:v>126.23492879999999</c:v>
                </c:pt>
                <c:pt idx="64">
                  <c:v>185.20847519999998</c:v>
                </c:pt>
                <c:pt idx="65">
                  <c:v>227.68501439999997</c:v>
                </c:pt>
                <c:pt idx="66">
                  <c:v>198.00263040000002</c:v>
                </c:pt>
                <c:pt idx="67">
                  <c:v>197.42797440000001</c:v>
                </c:pt>
                <c:pt idx="68">
                  <c:v>167.3007576</c:v>
                </c:pt>
                <c:pt idx="69">
                  <c:v>130.5197952</c:v>
                </c:pt>
                <c:pt idx="70">
                  <c:v>174.1740288</c:v>
                </c:pt>
                <c:pt idx="71">
                  <c:v>115.7033064</c:v>
                </c:pt>
                <c:pt idx="72">
                  <c:v>159.67640399999999</c:v>
                </c:pt>
                <c:pt idx="73">
                  <c:v>174.37253040000002</c:v>
                </c:pt>
                <c:pt idx="74">
                  <c:v>130.30535039999998</c:v>
                </c:pt>
                <c:pt idx="75">
                  <c:v>159.4097496</c:v>
                </c:pt>
                <c:pt idx="76">
                  <c:v>115.68736320000001</c:v>
                </c:pt>
                <c:pt idx="77">
                  <c:v>184.6000056</c:v>
                </c:pt>
                <c:pt idx="78">
                  <c:v>126.2988768</c:v>
                </c:pt>
                <c:pt idx="79">
                  <c:v>176.93640719999999</c:v>
                </c:pt>
                <c:pt idx="80">
                  <c:v>118.5338376</c:v>
                </c:pt>
                <c:pt idx="81">
                  <c:v>190.13790239999997</c:v>
                </c:pt>
                <c:pt idx="82">
                  <c:v>131.13684960000001</c:v>
                </c:pt>
                <c:pt idx="83">
                  <c:v>184.99805999999998</c:v>
                </c:pt>
                <c:pt idx="84">
                  <c:v>126.08968800000001</c:v>
                </c:pt>
                <c:pt idx="85">
                  <c:v>189.49579439999999</c:v>
                </c:pt>
                <c:pt idx="86">
                  <c:v>130.442532</c:v>
                </c:pt>
                <c:pt idx="87">
                  <c:v>194.64141840000002</c:v>
                </c:pt>
                <c:pt idx="88">
                  <c:v>135.4259208</c:v>
                </c:pt>
                <c:pt idx="89">
                  <c:v>175.07946239999998</c:v>
                </c:pt>
                <c:pt idx="90">
                  <c:v>131.1209064</c:v>
                </c:pt>
                <c:pt idx="91">
                  <c:v>169.9844712</c:v>
                </c:pt>
                <c:pt idx="92">
                  <c:v>126.08968800000001</c:v>
                </c:pt>
                <c:pt idx="93">
                  <c:v>174.53143679999999</c:v>
                </c:pt>
                <c:pt idx="94">
                  <c:v>130.2657552</c:v>
                </c:pt>
                <c:pt idx="95">
                  <c:v>179.54671199999999</c:v>
                </c:pt>
                <c:pt idx="96">
                  <c:v>135.39403440000001</c:v>
                </c:pt>
                <c:pt idx="97">
                  <c:v>166.08276720000001</c:v>
                </c:pt>
                <c:pt idx="98">
                  <c:v>222.09613440000001</c:v>
                </c:pt>
                <c:pt idx="99">
                  <c:v>148.08727439999998</c:v>
                </c:pt>
                <c:pt idx="100">
                  <c:v>204.3079032</c:v>
                </c:pt>
                <c:pt idx="101">
                  <c:v>216.24112559999998</c:v>
                </c:pt>
                <c:pt idx="102">
                  <c:v>157.1820816</c:v>
                </c:pt>
                <c:pt idx="103">
                  <c:v>135.77702159999998</c:v>
                </c:pt>
                <c:pt idx="104">
                  <c:v>207.22025279999997</c:v>
                </c:pt>
                <c:pt idx="105">
                  <c:v>124.1316528</c:v>
                </c:pt>
                <c:pt idx="106">
                  <c:v>194.556096</c:v>
                </c:pt>
                <c:pt idx="107">
                  <c:v>106.38564480000001</c:v>
                </c:pt>
                <c:pt idx="108">
                  <c:v>177.286632</c:v>
                </c:pt>
                <c:pt idx="109">
                  <c:v>98.681399999999996</c:v>
                </c:pt>
              </c:numCache>
            </c:numRef>
          </c:xVal>
          <c:yVal>
            <c:numRef>
              <c:f>Sheet1!$AF$113:$AF$222</c:f>
              <c:numCache>
                <c:formatCode>General</c:formatCode>
                <c:ptCount val="110"/>
                <c:pt idx="0">
                  <c:v>0.28693000000000002</c:v>
                </c:pt>
                <c:pt idx="1">
                  <c:v>0.77398999999999996</c:v>
                </c:pt>
                <c:pt idx="2">
                  <c:v>0.31175000000000003</c:v>
                </c:pt>
                <c:pt idx="3">
                  <c:v>0.30598999999999998</c:v>
                </c:pt>
                <c:pt idx="4">
                  <c:v>0.79381999999999997</c:v>
                </c:pt>
                <c:pt idx="5">
                  <c:v>0.11425</c:v>
                </c:pt>
                <c:pt idx="6">
                  <c:v>0.26286999999999999</c:v>
                </c:pt>
                <c:pt idx="7">
                  <c:v>0.44540000000000002</c:v>
                </c:pt>
                <c:pt idx="8">
                  <c:v>0.36287999999999998</c:v>
                </c:pt>
                <c:pt idx="9">
                  <c:v>0.27637</c:v>
                </c:pt>
                <c:pt idx="10">
                  <c:v>0.26608999999999999</c:v>
                </c:pt>
                <c:pt idx="11">
                  <c:v>0.91369</c:v>
                </c:pt>
                <c:pt idx="12">
                  <c:v>0.31290000000000001</c:v>
                </c:pt>
                <c:pt idx="13">
                  <c:v>0.29892000000000002</c:v>
                </c:pt>
                <c:pt idx="14">
                  <c:v>0.71296000000000004</c:v>
                </c:pt>
                <c:pt idx="15">
                  <c:v>0.31453999999999999</c:v>
                </c:pt>
                <c:pt idx="16">
                  <c:v>0.24646000000000001</c:v>
                </c:pt>
                <c:pt idx="17">
                  <c:v>0.57081000000000004</c:v>
                </c:pt>
                <c:pt idx="18">
                  <c:v>0.23705000000000001</c:v>
                </c:pt>
                <c:pt idx="19">
                  <c:v>0.24312</c:v>
                </c:pt>
                <c:pt idx="20">
                  <c:v>0.59924999999999995</c:v>
                </c:pt>
                <c:pt idx="21">
                  <c:v>0.10704</c:v>
                </c:pt>
                <c:pt idx="22">
                  <c:v>0.21518999999999999</c:v>
                </c:pt>
                <c:pt idx="23">
                  <c:v>0.32116</c:v>
                </c:pt>
                <c:pt idx="24">
                  <c:v>0.23852999999999999</c:v>
                </c:pt>
                <c:pt idx="25">
                  <c:v>0.23254</c:v>
                </c:pt>
                <c:pt idx="26">
                  <c:v>0.22941</c:v>
                </c:pt>
                <c:pt idx="27">
                  <c:v>0.69923000000000002</c:v>
                </c:pt>
                <c:pt idx="28">
                  <c:v>0.24385000000000001</c:v>
                </c:pt>
                <c:pt idx="29">
                  <c:v>0.23363999999999999</c:v>
                </c:pt>
                <c:pt idx="30">
                  <c:v>0.57638999999999996</c:v>
                </c:pt>
                <c:pt idx="31">
                  <c:v>0.26155</c:v>
                </c:pt>
                <c:pt idx="32">
                  <c:v>0.21582000000000001</c:v>
                </c:pt>
                <c:pt idx="33">
                  <c:v>0.71973900000000002</c:v>
                </c:pt>
                <c:pt idx="34">
                  <c:v>0.91859000000000002</c:v>
                </c:pt>
                <c:pt idx="35">
                  <c:v>0.23833280000000001</c:v>
                </c:pt>
                <c:pt idx="36">
                  <c:v>0.30665819999999999</c:v>
                </c:pt>
                <c:pt idx="37">
                  <c:v>0.21457699999999999</c:v>
                </c:pt>
                <c:pt idx="38">
                  <c:v>0.27510970000000001</c:v>
                </c:pt>
                <c:pt idx="39">
                  <c:v>0.25026280000000001</c:v>
                </c:pt>
                <c:pt idx="40">
                  <c:v>0.30443619999999999</c:v>
                </c:pt>
                <c:pt idx="41">
                  <c:v>0.2402224</c:v>
                </c:pt>
                <c:pt idx="42">
                  <c:v>0.29482000000000003</c:v>
                </c:pt>
                <c:pt idx="43">
                  <c:v>0.24024999999999999</c:v>
                </c:pt>
                <c:pt idx="44">
                  <c:v>0.29603699999999999</c:v>
                </c:pt>
                <c:pt idx="45">
                  <c:v>0.24582300000000001</c:v>
                </c:pt>
                <c:pt idx="46">
                  <c:v>0.31120300000000001</c:v>
                </c:pt>
                <c:pt idx="47">
                  <c:v>0.24665999999999999</c:v>
                </c:pt>
                <c:pt idx="48">
                  <c:v>0.31242569999999997</c:v>
                </c:pt>
                <c:pt idx="49">
                  <c:v>0.56453500000000001</c:v>
                </c:pt>
                <c:pt idx="50">
                  <c:v>0.62587899999999996</c:v>
                </c:pt>
                <c:pt idx="51">
                  <c:v>0.57519299999999995</c:v>
                </c:pt>
                <c:pt idx="52">
                  <c:v>0.66700740000000003</c:v>
                </c:pt>
                <c:pt idx="53">
                  <c:v>0.59600500000000001</c:v>
                </c:pt>
                <c:pt idx="54">
                  <c:v>0.74950399999999995</c:v>
                </c:pt>
                <c:pt idx="55">
                  <c:v>0.23286100000000001</c:v>
                </c:pt>
                <c:pt idx="56">
                  <c:v>0.29891499999999999</c:v>
                </c:pt>
                <c:pt idx="57">
                  <c:v>0.27039999999999997</c:v>
                </c:pt>
                <c:pt idx="58">
                  <c:v>0.23388</c:v>
                </c:pt>
                <c:pt idx="59">
                  <c:v>0.22925000000000001</c:v>
                </c:pt>
                <c:pt idx="60">
                  <c:v>0.19919000000000001</c:v>
                </c:pt>
                <c:pt idx="61">
                  <c:v>0.8054</c:v>
                </c:pt>
                <c:pt idx="62">
                  <c:v>0.29654000000000003</c:v>
                </c:pt>
                <c:pt idx="63">
                  <c:v>0.63688999999999996</c:v>
                </c:pt>
                <c:pt idx="64">
                  <c:v>0.22586000000000001</c:v>
                </c:pt>
                <c:pt idx="65">
                  <c:v>0.18275</c:v>
                </c:pt>
                <c:pt idx="66">
                  <c:v>0.23408000000000001</c:v>
                </c:pt>
                <c:pt idx="67">
                  <c:v>0.20904</c:v>
                </c:pt>
                <c:pt idx="68">
                  <c:v>0.21551999999999999</c:v>
                </c:pt>
                <c:pt idx="69">
                  <c:v>0.80493000000000003</c:v>
                </c:pt>
                <c:pt idx="70">
                  <c:v>0.56781000000000004</c:v>
                </c:pt>
                <c:pt idx="71">
                  <c:v>0.52832000000000001</c:v>
                </c:pt>
                <c:pt idx="72">
                  <c:v>0.30435000000000001</c:v>
                </c:pt>
                <c:pt idx="73">
                  <c:v>0.2949</c:v>
                </c:pt>
                <c:pt idx="74">
                  <c:v>0.29294999999999999</c:v>
                </c:pt>
                <c:pt idx="75">
                  <c:v>0.23882999999999999</c:v>
                </c:pt>
                <c:pt idx="76">
                  <c:v>0.24013000000000001</c:v>
                </c:pt>
                <c:pt idx="77">
                  <c:v>0.31093999999999999</c:v>
                </c:pt>
                <c:pt idx="78">
                  <c:v>0.89729000000000003</c:v>
                </c:pt>
                <c:pt idx="79">
                  <c:v>0.24376999999999999</c:v>
                </c:pt>
                <c:pt idx="80">
                  <c:v>0.68883000000000005</c:v>
                </c:pt>
                <c:pt idx="81">
                  <c:v>0.26524999999999999</c:v>
                </c:pt>
                <c:pt idx="82">
                  <c:v>0.68894999999999995</c:v>
                </c:pt>
                <c:pt idx="83">
                  <c:v>0.31744</c:v>
                </c:pt>
                <c:pt idx="84">
                  <c:v>0.69491000000000003</c:v>
                </c:pt>
                <c:pt idx="85">
                  <c:v>0.36119000000000001</c:v>
                </c:pt>
                <c:pt idx="86">
                  <c:v>0.74619000000000002</c:v>
                </c:pt>
                <c:pt idx="87">
                  <c:v>0.28715000000000002</c:v>
                </c:pt>
                <c:pt idx="88">
                  <c:v>0.74253999999999998</c:v>
                </c:pt>
                <c:pt idx="89">
                  <c:v>0.26694000000000001</c:v>
                </c:pt>
                <c:pt idx="90">
                  <c:v>0.7661</c:v>
                </c:pt>
                <c:pt idx="91">
                  <c:v>0.33750000000000002</c:v>
                </c:pt>
                <c:pt idx="92">
                  <c:v>0.77141000000000004</c:v>
                </c:pt>
                <c:pt idx="93">
                  <c:v>0.37067</c:v>
                </c:pt>
                <c:pt idx="94">
                  <c:v>0.83760999999999997</c:v>
                </c:pt>
                <c:pt idx="95">
                  <c:v>0.29004000000000002</c:v>
                </c:pt>
                <c:pt idx="96">
                  <c:v>0.83372999999999997</c:v>
                </c:pt>
                <c:pt idx="97">
                  <c:v>0.74670000000000003</c:v>
                </c:pt>
                <c:pt idx="98">
                  <c:v>0.30829000000000001</c:v>
                </c:pt>
                <c:pt idx="99">
                  <c:v>0.63382000000000005</c:v>
                </c:pt>
                <c:pt idx="100">
                  <c:v>0.23777000000000001</c:v>
                </c:pt>
                <c:pt idx="101">
                  <c:v>0.29550999999999999</c:v>
                </c:pt>
                <c:pt idx="102">
                  <c:v>0.59040999999999999</c:v>
                </c:pt>
                <c:pt idx="103">
                  <c:v>0.12537000000000001</c:v>
                </c:pt>
                <c:pt idx="104">
                  <c:v>0.25961000000000001</c:v>
                </c:pt>
                <c:pt idx="105">
                  <c:v>0.12509000000000001</c:v>
                </c:pt>
                <c:pt idx="106">
                  <c:v>0.21987999999999999</c:v>
                </c:pt>
                <c:pt idx="107">
                  <c:v>0.70764000000000005</c:v>
                </c:pt>
                <c:pt idx="109">
                  <c:v>0.52656000000000003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0D4-482A-88F8-9B4894C1002D}"/>
            </c:ext>
          </c:extLst>
        </c:ser>
        <c:ser>
          <c:idx val="2"/>
          <c:order val="2"/>
          <c:tx>
            <c:v>Large Geometries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Sheet1!$AH$223:$AH$330</c:f>
              <c:numCache>
                <c:formatCode>General</c:formatCode>
                <c:ptCount val="108"/>
                <c:pt idx="0">
                  <c:v>237.44855999999999</c:v>
                </c:pt>
                <c:pt idx="1">
                  <c:v>307.82797679999999</c:v>
                </c:pt>
                <c:pt idx="2">
                  <c:v>267.8771208</c:v>
                </c:pt>
                <c:pt idx="3">
                  <c:v>189.55763999999999</c:v>
                </c:pt>
                <c:pt idx="4">
                  <c:v>166.1241144</c:v>
                </c:pt>
                <c:pt idx="5">
                  <c:v>261.33094799999998</c:v>
                </c:pt>
                <c:pt idx="6">
                  <c:v>166.2544632</c:v>
                </c:pt>
                <c:pt idx="7">
                  <c:v>261.0860184</c:v>
                </c:pt>
                <c:pt idx="8">
                  <c:v>255.22014720000001</c:v>
                </c:pt>
                <c:pt idx="9">
                  <c:v>203.3041824</c:v>
                </c:pt>
                <c:pt idx="10">
                  <c:v>186.18959520000001</c:v>
                </c:pt>
                <c:pt idx="11">
                  <c:v>237.34624319999998</c:v>
                </c:pt>
                <c:pt idx="12">
                  <c:v>356.12098079999998</c:v>
                </c:pt>
                <c:pt idx="13">
                  <c:v>275.23727279999997</c:v>
                </c:pt>
                <c:pt idx="14">
                  <c:v>332.92012080000001</c:v>
                </c:pt>
                <c:pt idx="15">
                  <c:v>320.5807848</c:v>
                </c:pt>
                <c:pt idx="16">
                  <c:v>196.09400160000001</c:v>
                </c:pt>
                <c:pt idx="17">
                  <c:v>270.00545039999997</c:v>
                </c:pt>
                <c:pt idx="18">
                  <c:v>250.603452</c:v>
                </c:pt>
                <c:pt idx="19">
                  <c:v>172.2130152</c:v>
                </c:pt>
                <c:pt idx="20">
                  <c:v>150.30127680000001</c:v>
                </c:pt>
                <c:pt idx="21">
                  <c:v>244.66171919999999</c:v>
                </c:pt>
                <c:pt idx="22">
                  <c:v>150.31721999999999</c:v>
                </c:pt>
                <c:pt idx="23">
                  <c:v>244.09950239999998</c:v>
                </c:pt>
                <c:pt idx="24">
                  <c:v>230.8885464</c:v>
                </c:pt>
                <c:pt idx="25">
                  <c:v>179.17686479999998</c:v>
                </c:pt>
                <c:pt idx="26">
                  <c:v>168.8942016</c:v>
                </c:pt>
                <c:pt idx="27">
                  <c:v>219.75528719999997</c:v>
                </c:pt>
                <c:pt idx="28">
                  <c:v>309.76306080000001</c:v>
                </c:pt>
                <c:pt idx="29">
                  <c:v>234.3333288</c:v>
                </c:pt>
                <c:pt idx="30">
                  <c:v>303.6887016</c:v>
                </c:pt>
                <c:pt idx="31">
                  <c:v>191.69508000000002</c:v>
                </c:pt>
                <c:pt idx="32">
                  <c:v>216.03386399999999</c:v>
                </c:pt>
                <c:pt idx="33">
                  <c:v>190.61707440000001</c:v>
                </c:pt>
                <c:pt idx="34">
                  <c:v>214.83129119999998</c:v>
                </c:pt>
                <c:pt idx="35">
                  <c:v>301.47487439999998</c:v>
                </c:pt>
                <c:pt idx="36">
                  <c:v>330.44559599999997</c:v>
                </c:pt>
                <c:pt idx="37">
                  <c:v>323.02167120000001</c:v>
                </c:pt>
                <c:pt idx="38">
                  <c:v>340.5895008</c:v>
                </c:pt>
                <c:pt idx="39">
                  <c:v>185.66</c:v>
                </c:pt>
                <c:pt idx="40">
                  <c:v>226.63</c:v>
                </c:pt>
                <c:pt idx="41">
                  <c:v>221.66</c:v>
                </c:pt>
                <c:pt idx="42">
                  <c:v>250.63</c:v>
                </c:pt>
                <c:pt idx="43">
                  <c:v>170.63</c:v>
                </c:pt>
                <c:pt idx="44">
                  <c:v>187.6</c:v>
                </c:pt>
                <c:pt idx="45">
                  <c:v>186.63</c:v>
                </c:pt>
                <c:pt idx="46">
                  <c:v>215.6</c:v>
                </c:pt>
                <c:pt idx="47">
                  <c:v>299.60000000000002</c:v>
                </c:pt>
                <c:pt idx="48">
                  <c:v>323.60000000000002</c:v>
                </c:pt>
                <c:pt idx="49">
                  <c:v>256.77</c:v>
                </c:pt>
                <c:pt idx="50">
                  <c:v>280.77</c:v>
                </c:pt>
                <c:pt idx="51">
                  <c:v>268.57</c:v>
                </c:pt>
                <c:pt idx="52">
                  <c:v>292.57</c:v>
                </c:pt>
                <c:pt idx="53">
                  <c:v>180.57</c:v>
                </c:pt>
                <c:pt idx="54">
                  <c:v>204.57</c:v>
                </c:pt>
                <c:pt idx="55">
                  <c:v>269.512788</c:v>
                </c:pt>
                <c:pt idx="56">
                  <c:v>190.68627839999999</c:v>
                </c:pt>
                <c:pt idx="57">
                  <c:v>252.16816320000001</c:v>
                </c:pt>
                <c:pt idx="58">
                  <c:v>173.25755759999998</c:v>
                </c:pt>
                <c:pt idx="59">
                  <c:v>185.73898080000001</c:v>
                </c:pt>
                <c:pt idx="60">
                  <c:v>264.25696319999997</c:v>
                </c:pt>
                <c:pt idx="61">
                  <c:v>168.2291424</c:v>
                </c:pt>
                <c:pt idx="62">
                  <c:v>246.81667919999998</c:v>
                </c:pt>
                <c:pt idx="63">
                  <c:v>304.24215839999999</c:v>
                </c:pt>
                <c:pt idx="64">
                  <c:v>264.08701919999999</c:v>
                </c:pt>
                <c:pt idx="65">
                  <c:v>262.62830400000001</c:v>
                </c:pt>
                <c:pt idx="66">
                  <c:v>223.17151199999998</c:v>
                </c:pt>
                <c:pt idx="67">
                  <c:v>173.957832</c:v>
                </c:pt>
                <c:pt idx="68">
                  <c:v>232.26491759999999</c:v>
                </c:pt>
                <c:pt idx="69">
                  <c:v>154.331928</c:v>
                </c:pt>
                <c:pt idx="70">
                  <c:v>212.44489200000001</c:v>
                </c:pt>
                <c:pt idx="71">
                  <c:v>232.49232719999998</c:v>
                </c:pt>
                <c:pt idx="72">
                  <c:v>173.97377519999998</c:v>
                </c:pt>
                <c:pt idx="73">
                  <c:v>212.9216112</c:v>
                </c:pt>
                <c:pt idx="74">
                  <c:v>154.20298080000001</c:v>
                </c:pt>
                <c:pt idx="75">
                  <c:v>246.31928639999998</c:v>
                </c:pt>
                <c:pt idx="76">
                  <c:v>168.55781759999999</c:v>
                </c:pt>
                <c:pt idx="77">
                  <c:v>235.69358159999999</c:v>
                </c:pt>
                <c:pt idx="78">
                  <c:v>157.86255840000001</c:v>
                </c:pt>
                <c:pt idx="79">
                  <c:v>253.55014079999998</c:v>
                </c:pt>
                <c:pt idx="80">
                  <c:v>174.77286240000001</c:v>
                </c:pt>
                <c:pt idx="81">
                  <c:v>246.9007752</c:v>
                </c:pt>
                <c:pt idx="82">
                  <c:v>168.00611279999998</c:v>
                </c:pt>
                <c:pt idx="83">
                  <c:v>252.68079839999999</c:v>
                </c:pt>
                <c:pt idx="84">
                  <c:v>173.77317120000001</c:v>
                </c:pt>
                <c:pt idx="85">
                  <c:v>259.31281919999998</c:v>
                </c:pt>
                <c:pt idx="86">
                  <c:v>180.5195976</c:v>
                </c:pt>
                <c:pt idx="87">
                  <c:v>233.5768152</c:v>
                </c:pt>
                <c:pt idx="88">
                  <c:v>174.74097599999999</c:v>
                </c:pt>
                <c:pt idx="89">
                  <c:v>226.89854160000002</c:v>
                </c:pt>
                <c:pt idx="90">
                  <c:v>167.99016959999997</c:v>
                </c:pt>
                <c:pt idx="91">
                  <c:v>232.58588399999999</c:v>
                </c:pt>
                <c:pt idx="92">
                  <c:v>173.74128479999999</c:v>
                </c:pt>
                <c:pt idx="93">
                  <c:v>239.2149264</c:v>
                </c:pt>
                <c:pt idx="94">
                  <c:v>180.5195976</c:v>
                </c:pt>
                <c:pt idx="95">
                  <c:v>221.65235279999999</c:v>
                </c:pt>
                <c:pt idx="96">
                  <c:v>295.9785</c:v>
                </c:pt>
                <c:pt idx="97">
                  <c:v>197.18164319999997</c:v>
                </c:pt>
                <c:pt idx="98">
                  <c:v>272.04250079999997</c:v>
                </c:pt>
                <c:pt idx="99">
                  <c:v>288.30509039999998</c:v>
                </c:pt>
                <c:pt idx="100">
                  <c:v>209.70318719999997</c:v>
                </c:pt>
                <c:pt idx="101">
                  <c:v>181.06166640000001</c:v>
                </c:pt>
                <c:pt idx="102">
                  <c:v>276.58876559999999</c:v>
                </c:pt>
                <c:pt idx="103">
                  <c:v>165.38091600000001</c:v>
                </c:pt>
                <c:pt idx="104">
                  <c:v>259.24151280000001</c:v>
                </c:pt>
                <c:pt idx="105">
                  <c:v>141.5426784</c:v>
                </c:pt>
                <c:pt idx="106">
                  <c:v>236.57834160000002</c:v>
                </c:pt>
                <c:pt idx="107">
                  <c:v>131.47761359999998</c:v>
                </c:pt>
              </c:numCache>
            </c:numRef>
          </c:xVal>
          <c:yVal>
            <c:numRef>
              <c:f>Sheet1!$AF$223:$AF$330</c:f>
              <c:numCache>
                <c:formatCode>General</c:formatCode>
                <c:ptCount val="108"/>
                <c:pt idx="0">
                  <c:v>1.036</c:v>
                </c:pt>
                <c:pt idx="1">
                  <c:v>0.44329000000000002</c:v>
                </c:pt>
                <c:pt idx="2">
                  <c:v>0.40721000000000002</c:v>
                </c:pt>
                <c:pt idx="3">
                  <c:v>1.0665</c:v>
                </c:pt>
                <c:pt idx="4">
                  <c:v>0.15334999999999999</c:v>
                </c:pt>
                <c:pt idx="5">
                  <c:v>0.34671000000000002</c:v>
                </c:pt>
                <c:pt idx="6">
                  <c:v>0.63537999999999994</c:v>
                </c:pt>
                <c:pt idx="7">
                  <c:v>0.56733999999999996</c:v>
                </c:pt>
                <c:pt idx="8">
                  <c:v>0.36448999999999998</c:v>
                </c:pt>
                <c:pt idx="9">
                  <c:v>0.35275000000000001</c:v>
                </c:pt>
                <c:pt idx="10">
                  <c:v>1.2303999999999999</c:v>
                </c:pt>
                <c:pt idx="11">
                  <c:v>0.41449999999999998</c:v>
                </c:pt>
                <c:pt idx="12">
                  <c:v>0.39584999999999998</c:v>
                </c:pt>
                <c:pt idx="13">
                  <c:v>0.95433699999999999</c:v>
                </c:pt>
                <c:pt idx="14">
                  <c:v>0.41621999999999998</c:v>
                </c:pt>
                <c:pt idx="15">
                  <c:v>0.32807999999999998</c:v>
                </c:pt>
                <c:pt idx="16">
                  <c:v>0.76761000000000001</c:v>
                </c:pt>
                <c:pt idx="17">
                  <c:v>0.31361</c:v>
                </c:pt>
                <c:pt idx="18">
                  <c:v>0.32332</c:v>
                </c:pt>
                <c:pt idx="19">
                  <c:v>0.80905000000000005</c:v>
                </c:pt>
                <c:pt idx="20">
                  <c:v>0.142455</c:v>
                </c:pt>
                <c:pt idx="21">
                  <c:v>0.28493000000000002</c:v>
                </c:pt>
                <c:pt idx="22">
                  <c:v>0.42542999999999997</c:v>
                </c:pt>
                <c:pt idx="23">
                  <c:v>0.31503999999999999</c:v>
                </c:pt>
                <c:pt idx="24">
                  <c:v>0.30670999999999998</c:v>
                </c:pt>
                <c:pt idx="25">
                  <c:v>0.30274000000000001</c:v>
                </c:pt>
                <c:pt idx="26">
                  <c:v>0.94738</c:v>
                </c:pt>
                <c:pt idx="27">
                  <c:v>0.32430999999999999</c:v>
                </c:pt>
                <c:pt idx="28">
                  <c:v>0.31130999999999998</c:v>
                </c:pt>
                <c:pt idx="29">
                  <c:v>0.77566999999999997</c:v>
                </c:pt>
                <c:pt idx="30">
                  <c:v>0.34591</c:v>
                </c:pt>
                <c:pt idx="31">
                  <c:v>0.95874300000000001</c:v>
                </c:pt>
                <c:pt idx="32">
                  <c:v>1.3123</c:v>
                </c:pt>
                <c:pt idx="33">
                  <c:v>0.31426799999999999</c:v>
                </c:pt>
                <c:pt idx="34">
                  <c:v>0.40484769999999998</c:v>
                </c:pt>
                <c:pt idx="35">
                  <c:v>0.28531400000000001</c:v>
                </c:pt>
                <c:pt idx="36">
                  <c:v>0.36750699999999997</c:v>
                </c:pt>
                <c:pt idx="37">
                  <c:v>0.33354099999999998</c:v>
                </c:pt>
                <c:pt idx="38">
                  <c:v>0.40611999999999998</c:v>
                </c:pt>
                <c:pt idx="39">
                  <c:v>0.31774010000000003</c:v>
                </c:pt>
                <c:pt idx="40">
                  <c:v>0.39168999999999998</c:v>
                </c:pt>
                <c:pt idx="41">
                  <c:v>0.31853029999999999</c:v>
                </c:pt>
                <c:pt idx="42">
                  <c:v>0.39351999999999998</c:v>
                </c:pt>
                <c:pt idx="43">
                  <c:v>0.32832</c:v>
                </c:pt>
                <c:pt idx="44">
                  <c:v>0.41472999999999999</c:v>
                </c:pt>
                <c:pt idx="45">
                  <c:v>0.32701999999999998</c:v>
                </c:pt>
                <c:pt idx="46">
                  <c:v>0.41254999999999997</c:v>
                </c:pt>
                <c:pt idx="47">
                  <c:v>0.75943000000000005</c:v>
                </c:pt>
                <c:pt idx="48">
                  <c:v>0.85921999999999998</c:v>
                </c:pt>
                <c:pt idx="49">
                  <c:v>0.77637</c:v>
                </c:pt>
                <c:pt idx="50">
                  <c:v>1.0046999999999999</c:v>
                </c:pt>
                <c:pt idx="51">
                  <c:v>0.30864000000000003</c:v>
                </c:pt>
                <c:pt idx="52">
                  <c:v>0.39556999999999998</c:v>
                </c:pt>
                <c:pt idx="53">
                  <c:v>0.79805999999999999</c:v>
                </c:pt>
                <c:pt idx="54">
                  <c:v>1.0011000000000001</c:v>
                </c:pt>
                <c:pt idx="55">
                  <c:v>0.36086000000000001</c:v>
                </c:pt>
                <c:pt idx="56">
                  <c:v>0.30767</c:v>
                </c:pt>
                <c:pt idx="57">
                  <c:v>0.30531999999999998</c:v>
                </c:pt>
                <c:pt idx="58">
                  <c:v>0.26290999999999998</c:v>
                </c:pt>
                <c:pt idx="59">
                  <c:v>1.0742</c:v>
                </c:pt>
                <c:pt idx="60">
                  <c:v>0.39306000000000002</c:v>
                </c:pt>
                <c:pt idx="61">
                  <c:v>0.85741000000000001</c:v>
                </c:pt>
                <c:pt idx="62">
                  <c:v>0.30008000000000001</c:v>
                </c:pt>
                <c:pt idx="63">
                  <c:v>0.24174000000000001</c:v>
                </c:pt>
                <c:pt idx="64">
                  <c:v>0.31047000000000002</c:v>
                </c:pt>
                <c:pt idx="65">
                  <c:v>0.27832000000000001</c:v>
                </c:pt>
                <c:pt idx="66">
                  <c:v>0.28647</c:v>
                </c:pt>
                <c:pt idx="67">
                  <c:v>1.0806</c:v>
                </c:pt>
                <c:pt idx="68">
                  <c:v>0.78534000000000004</c:v>
                </c:pt>
                <c:pt idx="69">
                  <c:v>0.70570999999999995</c:v>
                </c:pt>
                <c:pt idx="70">
                  <c:v>0.44352999999999998</c:v>
                </c:pt>
                <c:pt idx="71">
                  <c:v>0.39243</c:v>
                </c:pt>
                <c:pt idx="72">
                  <c:v>0.38688</c:v>
                </c:pt>
                <c:pt idx="73">
                  <c:v>0.31681999999999999</c:v>
                </c:pt>
                <c:pt idx="74">
                  <c:v>0.31691999999999998</c:v>
                </c:pt>
                <c:pt idx="75">
                  <c:v>0.41364000000000001</c:v>
                </c:pt>
                <c:pt idx="76">
                  <c:v>1.2043999999999999</c:v>
                </c:pt>
                <c:pt idx="77">
                  <c:v>0.32485999999999998</c:v>
                </c:pt>
                <c:pt idx="78">
                  <c:v>0.92461000000000004</c:v>
                </c:pt>
                <c:pt idx="79">
                  <c:v>0.35036</c:v>
                </c:pt>
                <c:pt idx="80">
                  <c:v>0.92884</c:v>
                </c:pt>
                <c:pt idx="81">
                  <c:v>0.42903000000000002</c:v>
                </c:pt>
                <c:pt idx="82">
                  <c:v>0.93179999999999996</c:v>
                </c:pt>
                <c:pt idx="83">
                  <c:v>0.48865999999999998</c:v>
                </c:pt>
                <c:pt idx="84">
                  <c:v>0.99724000000000002</c:v>
                </c:pt>
                <c:pt idx="85">
                  <c:v>0.38059999999999999</c:v>
                </c:pt>
                <c:pt idx="86">
                  <c:v>0.99285000000000001</c:v>
                </c:pt>
                <c:pt idx="87">
                  <c:v>0.35576999999999998</c:v>
                </c:pt>
                <c:pt idx="88">
                  <c:v>1.0328999999999999</c:v>
                </c:pt>
                <c:pt idx="89">
                  <c:v>0.45801999999999998</c:v>
                </c:pt>
                <c:pt idx="90">
                  <c:v>1.0363</c:v>
                </c:pt>
                <c:pt idx="91">
                  <c:v>0.50307999999999997</c:v>
                </c:pt>
                <c:pt idx="92">
                  <c:v>1.1235999999999999</c:v>
                </c:pt>
                <c:pt idx="93">
                  <c:v>0.38551999999999997</c:v>
                </c:pt>
                <c:pt idx="94">
                  <c:v>1.1187</c:v>
                </c:pt>
                <c:pt idx="95">
                  <c:v>0.99933000000000005</c:v>
                </c:pt>
                <c:pt idx="96">
                  <c:v>0.40893000000000002</c:v>
                </c:pt>
                <c:pt idx="97">
                  <c:v>0.84840000000000004</c:v>
                </c:pt>
                <c:pt idx="98">
                  <c:v>0.31456000000000001</c:v>
                </c:pt>
                <c:pt idx="99">
                  <c:v>0.41865000000000002</c:v>
                </c:pt>
                <c:pt idx="100">
                  <c:v>0.85558000000000001</c:v>
                </c:pt>
                <c:pt idx="101">
                  <c:v>0.16555</c:v>
                </c:pt>
                <c:pt idx="102">
                  <c:v>0.36775000000000002</c:v>
                </c:pt>
                <c:pt idx="103">
                  <c:v>0.17843000000000001</c:v>
                </c:pt>
                <c:pt idx="104">
                  <c:v>0.29000999999999999</c:v>
                </c:pt>
                <c:pt idx="105">
                  <c:v>0.94781000000000004</c:v>
                </c:pt>
                <c:pt idx="107">
                  <c:v>0.70814999999999995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0D4-482A-88F8-9B4894C100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0158352"/>
        <c:axId val="180152112"/>
      </c:scatterChart>
      <c:valAx>
        <c:axId val="1801583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/>
                  <a:t>Cross Sectional Perimeter</a:t>
                </a:r>
                <a:r>
                  <a:rPr lang="en-US" sz="1400" b="1" baseline="0" dirty="0"/>
                  <a:t> (mm)</a:t>
                </a:r>
                <a:endParaRPr lang="en-US" sz="1400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152112"/>
        <c:crosses val="autoZero"/>
        <c:crossBetween val="midCat"/>
      </c:valAx>
      <c:valAx>
        <c:axId val="180152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/>
                  <a:t>Distortion</a:t>
                </a:r>
                <a:r>
                  <a:rPr lang="en-US" sz="1400" b="1" baseline="0" dirty="0"/>
                  <a:t> (mm)</a:t>
                </a:r>
                <a:endParaRPr lang="en-US" sz="1400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15835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8100">
      <a:solidFill>
        <a:srgbClr val="C00000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Distortion vs Volume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Small Geometries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Sheet1!$AI$4:$AI$112</c:f>
              <c:numCache>
                <c:formatCode>General</c:formatCode>
                <c:ptCount val="109"/>
                <c:pt idx="0">
                  <c:v>8636.24</c:v>
                </c:pt>
                <c:pt idx="1">
                  <c:v>12013.45</c:v>
                </c:pt>
                <c:pt idx="2">
                  <c:v>11463.67</c:v>
                </c:pt>
                <c:pt idx="3">
                  <c:v>6751.28</c:v>
                </c:pt>
                <c:pt idx="4">
                  <c:v>4424.41</c:v>
                </c:pt>
                <c:pt idx="5">
                  <c:v>9025.7999999999993</c:v>
                </c:pt>
                <c:pt idx="6">
                  <c:v>4424.41</c:v>
                </c:pt>
                <c:pt idx="7">
                  <c:v>9025.7999999999993</c:v>
                </c:pt>
                <c:pt idx="8">
                  <c:v>10659.42</c:v>
                </c:pt>
                <c:pt idx="9">
                  <c:v>7392.17</c:v>
                </c:pt>
                <c:pt idx="10">
                  <c:v>8933.64</c:v>
                </c:pt>
                <c:pt idx="11">
                  <c:v>11731.75</c:v>
                </c:pt>
                <c:pt idx="12">
                  <c:v>11331.72</c:v>
                </c:pt>
                <c:pt idx="13">
                  <c:v>7449.76</c:v>
                </c:pt>
                <c:pt idx="14">
                  <c:v>8484.66</c:v>
                </c:pt>
                <c:pt idx="15">
                  <c:v>8984.9500000000007</c:v>
                </c:pt>
                <c:pt idx="16">
                  <c:v>5676.86</c:v>
                </c:pt>
                <c:pt idx="17">
                  <c:v>7443.48</c:v>
                </c:pt>
                <c:pt idx="18">
                  <c:v>7345.04</c:v>
                </c:pt>
                <c:pt idx="19">
                  <c:v>4875.75</c:v>
                </c:pt>
                <c:pt idx="20">
                  <c:v>2617.9899999999998</c:v>
                </c:pt>
                <c:pt idx="21">
                  <c:v>5340.71</c:v>
                </c:pt>
                <c:pt idx="22">
                  <c:v>2617.9899999999998</c:v>
                </c:pt>
                <c:pt idx="23">
                  <c:v>5340.71</c:v>
                </c:pt>
                <c:pt idx="24">
                  <c:v>6832.96</c:v>
                </c:pt>
                <c:pt idx="25">
                  <c:v>4790.93</c:v>
                </c:pt>
                <c:pt idx="26">
                  <c:v>5314.53</c:v>
                </c:pt>
                <c:pt idx="27">
                  <c:v>7094.76</c:v>
                </c:pt>
                <c:pt idx="28">
                  <c:v>6947.11</c:v>
                </c:pt>
                <c:pt idx="29">
                  <c:v>5131.2700000000004</c:v>
                </c:pt>
                <c:pt idx="30">
                  <c:v>5843.36</c:v>
                </c:pt>
                <c:pt idx="31">
                  <c:v>5969.03</c:v>
                </c:pt>
                <c:pt idx="32">
                  <c:v>6124.01</c:v>
                </c:pt>
                <c:pt idx="33">
                  <c:v>10223.790000000001</c:v>
                </c:pt>
                <c:pt idx="34">
                  <c:v>5845.46</c:v>
                </c:pt>
                <c:pt idx="35">
                  <c:v>9747.31</c:v>
                </c:pt>
                <c:pt idx="36">
                  <c:v>5843.36</c:v>
                </c:pt>
                <c:pt idx="37">
                  <c:v>8484.66</c:v>
                </c:pt>
                <c:pt idx="38">
                  <c:v>5466.37</c:v>
                </c:pt>
                <c:pt idx="39">
                  <c:v>8055.83</c:v>
                </c:pt>
                <c:pt idx="40">
                  <c:v>5176.3</c:v>
                </c:pt>
                <c:pt idx="41">
                  <c:v>9549.39</c:v>
                </c:pt>
                <c:pt idx="42">
                  <c:v>6353.35</c:v>
                </c:pt>
                <c:pt idx="43">
                  <c:v>10462.549999999999</c:v>
                </c:pt>
                <c:pt idx="44">
                  <c:v>6928.26</c:v>
                </c:pt>
                <c:pt idx="45">
                  <c:v>10575.65</c:v>
                </c:pt>
                <c:pt idx="46">
                  <c:v>7523.07</c:v>
                </c:pt>
                <c:pt idx="47">
                  <c:v>12254.31</c:v>
                </c:pt>
                <c:pt idx="48">
                  <c:v>6646.56</c:v>
                </c:pt>
                <c:pt idx="49">
                  <c:v>11867.89</c:v>
                </c:pt>
                <c:pt idx="50">
                  <c:v>5091.47</c:v>
                </c:pt>
                <c:pt idx="51">
                  <c:v>9530.5400000000009</c:v>
                </c:pt>
                <c:pt idx="52">
                  <c:v>6759.66</c:v>
                </c:pt>
                <c:pt idx="53">
                  <c:v>12178.91</c:v>
                </c:pt>
                <c:pt idx="54">
                  <c:v>3921.75</c:v>
                </c:pt>
                <c:pt idx="55">
                  <c:v>7833.04</c:v>
                </c:pt>
                <c:pt idx="56">
                  <c:v>11463.67</c:v>
                </c:pt>
                <c:pt idx="57">
                  <c:v>6751.28</c:v>
                </c:pt>
                <c:pt idx="58">
                  <c:v>7345.04</c:v>
                </c:pt>
                <c:pt idx="59">
                  <c:v>4875.75</c:v>
                </c:pt>
                <c:pt idx="60">
                  <c:v>5766.92</c:v>
                </c:pt>
                <c:pt idx="61">
                  <c:v>10324.32</c:v>
                </c:pt>
                <c:pt idx="62">
                  <c:v>3665.19</c:v>
                </c:pt>
                <c:pt idx="63">
                  <c:v>6544.98</c:v>
                </c:pt>
                <c:pt idx="64">
                  <c:v>5581.56</c:v>
                </c:pt>
                <c:pt idx="65">
                  <c:v>6221.4</c:v>
                </c:pt>
                <c:pt idx="66">
                  <c:v>4035.9</c:v>
                </c:pt>
                <c:pt idx="67">
                  <c:v>4006.58</c:v>
                </c:pt>
                <c:pt idx="68">
                  <c:v>7963.94</c:v>
                </c:pt>
                <c:pt idx="69">
                  <c:v>10618.58</c:v>
                </c:pt>
                <c:pt idx="70">
                  <c:v>4712.3900000000003</c:v>
                </c:pt>
                <c:pt idx="71">
                  <c:v>6283.19</c:v>
                </c:pt>
                <c:pt idx="72">
                  <c:v>10618.58</c:v>
                </c:pt>
                <c:pt idx="73">
                  <c:v>7963.94</c:v>
                </c:pt>
                <c:pt idx="74">
                  <c:v>6283.19</c:v>
                </c:pt>
                <c:pt idx="75">
                  <c:v>4712.3900000000003</c:v>
                </c:pt>
                <c:pt idx="76">
                  <c:v>11396.65</c:v>
                </c:pt>
                <c:pt idx="77">
                  <c:v>7308.39</c:v>
                </c:pt>
                <c:pt idx="78">
                  <c:v>6806.78</c:v>
                </c:pt>
                <c:pt idx="79">
                  <c:v>4188.79</c:v>
                </c:pt>
                <c:pt idx="80">
                  <c:v>7693.76</c:v>
                </c:pt>
                <c:pt idx="81">
                  <c:v>4263.1400000000003</c:v>
                </c:pt>
                <c:pt idx="82">
                  <c:v>5940.75</c:v>
                </c:pt>
                <c:pt idx="83">
                  <c:v>3424.34</c:v>
                </c:pt>
                <c:pt idx="84">
                  <c:v>7120.94</c:v>
                </c:pt>
                <c:pt idx="85">
                  <c:v>4188.79</c:v>
                </c:pt>
                <c:pt idx="86">
                  <c:v>8949.35</c:v>
                </c:pt>
                <c:pt idx="87">
                  <c:v>4961.62</c:v>
                </c:pt>
                <c:pt idx="88">
                  <c:v>8259.25</c:v>
                </c:pt>
                <c:pt idx="89">
                  <c:v>5771.11</c:v>
                </c:pt>
                <c:pt idx="90">
                  <c:v>7213.1</c:v>
                </c:pt>
                <c:pt idx="91">
                  <c:v>5292.17</c:v>
                </c:pt>
                <c:pt idx="92">
                  <c:v>8691.74</c:v>
                </c:pt>
                <c:pt idx="93">
                  <c:v>6387.91</c:v>
                </c:pt>
                <c:pt idx="94">
                  <c:v>9719.0400000000009</c:v>
                </c:pt>
                <c:pt idx="95">
                  <c:v>6830.87</c:v>
                </c:pt>
                <c:pt idx="96">
                  <c:v>9843.66</c:v>
                </c:pt>
                <c:pt idx="97">
                  <c:v>12434.95</c:v>
                </c:pt>
                <c:pt idx="98">
                  <c:v>5366.89</c:v>
                </c:pt>
                <c:pt idx="99">
                  <c:v>7015.7</c:v>
                </c:pt>
                <c:pt idx="100">
                  <c:v>11921.3</c:v>
                </c:pt>
                <c:pt idx="101">
                  <c:v>7661.82</c:v>
                </c:pt>
                <c:pt idx="102">
                  <c:v>4853.76</c:v>
                </c:pt>
                <c:pt idx="103">
                  <c:v>10324.32</c:v>
                </c:pt>
                <c:pt idx="104">
                  <c:v>3534.29</c:v>
                </c:pt>
                <c:pt idx="105">
                  <c:v>6702.06</c:v>
                </c:pt>
                <c:pt idx="106">
                  <c:v>3769.91</c:v>
                </c:pt>
                <c:pt idx="107">
                  <c:v>7690.62</c:v>
                </c:pt>
                <c:pt idx="108">
                  <c:v>2617.9899999999998</c:v>
                </c:pt>
              </c:numCache>
            </c:numRef>
          </c:xVal>
          <c:yVal>
            <c:numRef>
              <c:f>Sheet1!$AF$4:$AF$112</c:f>
              <c:numCache>
                <c:formatCode>General</c:formatCode>
                <c:ptCount val="109"/>
                <c:pt idx="0">
                  <c:v>0.50341999999999998</c:v>
                </c:pt>
                <c:pt idx="1">
                  <c:v>0.20821000000000001</c:v>
                </c:pt>
                <c:pt idx="2">
                  <c:v>0.20649999999999999</c:v>
                </c:pt>
                <c:pt idx="3">
                  <c:v>0.52681</c:v>
                </c:pt>
                <c:pt idx="4">
                  <c:v>7.6568999999999998E-2</c:v>
                </c:pt>
                <c:pt idx="5">
                  <c:v>0.17605000000000001</c:v>
                </c:pt>
                <c:pt idx="6">
                  <c:v>0.29511999999999999</c:v>
                </c:pt>
                <c:pt idx="7">
                  <c:v>0.20013</c:v>
                </c:pt>
                <c:pt idx="8">
                  <c:v>0.18512999999999999</c:v>
                </c:pt>
                <c:pt idx="9">
                  <c:v>0.17885000000000001</c:v>
                </c:pt>
                <c:pt idx="10">
                  <c:v>0.60318000000000005</c:v>
                </c:pt>
                <c:pt idx="11">
                  <c:v>0.21074999999999999</c:v>
                </c:pt>
                <c:pt idx="12">
                  <c:v>0.19922999999999999</c:v>
                </c:pt>
                <c:pt idx="13">
                  <c:v>0.46568999999999999</c:v>
                </c:pt>
                <c:pt idx="14">
                  <c:v>0.20966000000000001</c:v>
                </c:pt>
                <c:pt idx="15">
                  <c:v>0.16569</c:v>
                </c:pt>
                <c:pt idx="16">
                  <c:v>0.37043999999999999</c:v>
                </c:pt>
                <c:pt idx="17">
                  <c:v>0.15870000000000001</c:v>
                </c:pt>
                <c:pt idx="18">
                  <c:v>0.16466</c:v>
                </c:pt>
                <c:pt idx="19">
                  <c:v>0.39484999999999998</c:v>
                </c:pt>
                <c:pt idx="20">
                  <c:v>7.1402999999999994E-2</c:v>
                </c:pt>
                <c:pt idx="21">
                  <c:v>0.14380999999999999</c:v>
                </c:pt>
                <c:pt idx="22">
                  <c:v>0.21460000000000001</c:v>
                </c:pt>
                <c:pt idx="23">
                  <c:v>0.15916</c:v>
                </c:pt>
                <c:pt idx="24">
                  <c:v>0.15570000000000001</c:v>
                </c:pt>
                <c:pt idx="25">
                  <c:v>0.15362000000000001</c:v>
                </c:pt>
                <c:pt idx="26">
                  <c:v>0.45849000000000001</c:v>
                </c:pt>
                <c:pt idx="27">
                  <c:v>0.16411999999999999</c:v>
                </c:pt>
                <c:pt idx="28">
                  <c:v>0.15812000000000001</c:v>
                </c:pt>
                <c:pt idx="29">
                  <c:v>0.38041999999999998</c:v>
                </c:pt>
                <c:pt idx="30">
                  <c:v>0.17455000000000001</c:v>
                </c:pt>
                <c:pt idx="31">
                  <c:v>0.14544000000000001</c:v>
                </c:pt>
                <c:pt idx="32">
                  <c:v>0.46706799999999998</c:v>
                </c:pt>
                <c:pt idx="33">
                  <c:v>0.60190500000000002</c:v>
                </c:pt>
                <c:pt idx="34">
                  <c:v>0.160971</c:v>
                </c:pt>
                <c:pt idx="35">
                  <c:v>0.206479</c:v>
                </c:pt>
                <c:pt idx="36">
                  <c:v>0.14577190000000001</c:v>
                </c:pt>
                <c:pt idx="37">
                  <c:v>0.18407689999999999</c:v>
                </c:pt>
                <c:pt idx="38">
                  <c:v>0.166934</c:v>
                </c:pt>
                <c:pt idx="39">
                  <c:v>0.20269200000000001</c:v>
                </c:pt>
                <c:pt idx="40">
                  <c:v>0.1613628</c:v>
                </c:pt>
                <c:pt idx="41">
                  <c:v>0.1987478</c:v>
                </c:pt>
                <c:pt idx="42">
                  <c:v>0.16161027</c:v>
                </c:pt>
                <c:pt idx="43">
                  <c:v>0.19952307999999999</c:v>
                </c:pt>
                <c:pt idx="44">
                  <c:v>0.166603</c:v>
                </c:pt>
                <c:pt idx="45">
                  <c:v>0.21062980000000001</c:v>
                </c:pt>
                <c:pt idx="46">
                  <c:v>0.16627700000000001</c:v>
                </c:pt>
                <c:pt idx="47">
                  <c:v>0.209535</c:v>
                </c:pt>
                <c:pt idx="48">
                  <c:v>0.3666142</c:v>
                </c:pt>
                <c:pt idx="49">
                  <c:v>0.41715679999999999</c:v>
                </c:pt>
                <c:pt idx="50">
                  <c:v>0.37304175000000001</c:v>
                </c:pt>
                <c:pt idx="51">
                  <c:v>0.48681999999999997</c:v>
                </c:pt>
                <c:pt idx="52">
                  <c:v>0.15681700000000001</c:v>
                </c:pt>
                <c:pt idx="53">
                  <c:v>0.19901295999999999</c:v>
                </c:pt>
                <c:pt idx="54">
                  <c:v>0.3898877</c:v>
                </c:pt>
                <c:pt idx="55">
                  <c:v>0.49064107699999998</c:v>
                </c:pt>
                <c:pt idx="56">
                  <c:v>0.18037</c:v>
                </c:pt>
                <c:pt idx="57">
                  <c:v>0.15428</c:v>
                </c:pt>
                <c:pt idx="58">
                  <c:v>0.15348999999999999</c:v>
                </c:pt>
                <c:pt idx="59">
                  <c:v>0.13364000000000001</c:v>
                </c:pt>
                <c:pt idx="60">
                  <c:v>0.52898999999999996</c:v>
                </c:pt>
                <c:pt idx="61">
                  <c:v>0.19914999999999999</c:v>
                </c:pt>
                <c:pt idx="62">
                  <c:v>0.41372999999999999</c:v>
                </c:pt>
                <c:pt idx="63">
                  <c:v>0.15245</c:v>
                </c:pt>
                <c:pt idx="64">
                  <c:v>0.12231</c:v>
                </c:pt>
                <c:pt idx="65">
                  <c:v>0.15712000000000001</c:v>
                </c:pt>
                <c:pt idx="66">
                  <c:v>0.14162</c:v>
                </c:pt>
                <c:pt idx="67">
                  <c:v>0.14446999999999999</c:v>
                </c:pt>
                <c:pt idx="68">
                  <c:v>0.52947999999999995</c:v>
                </c:pt>
                <c:pt idx="69">
                  <c:v>0.34972999999999999</c:v>
                </c:pt>
                <c:pt idx="70">
                  <c:v>0.34720000000000001</c:v>
                </c:pt>
                <c:pt idx="71">
                  <c:v>0.18229000000000001</c:v>
                </c:pt>
                <c:pt idx="72">
                  <c:v>0.18229000000000001</c:v>
                </c:pt>
                <c:pt idx="73">
                  <c:v>0.19603000000000001</c:v>
                </c:pt>
                <c:pt idx="74">
                  <c:v>0.16081999999999999</c:v>
                </c:pt>
                <c:pt idx="75">
                  <c:v>0.16087000000000001</c:v>
                </c:pt>
                <c:pt idx="76">
                  <c:v>0.2104</c:v>
                </c:pt>
                <c:pt idx="77">
                  <c:v>0.59201000000000004</c:v>
                </c:pt>
                <c:pt idx="78">
                  <c:v>0.16353999999999999</c:v>
                </c:pt>
                <c:pt idx="79">
                  <c:v>0.44602999999999998</c:v>
                </c:pt>
                <c:pt idx="80">
                  <c:v>0.17741999999999999</c:v>
                </c:pt>
                <c:pt idx="81">
                  <c:v>0.45149</c:v>
                </c:pt>
                <c:pt idx="82">
                  <c:v>0.20369000000000001</c:v>
                </c:pt>
                <c:pt idx="83">
                  <c:v>0.45912999999999998</c:v>
                </c:pt>
                <c:pt idx="84">
                  <c:v>0.23211000000000001</c:v>
                </c:pt>
                <c:pt idx="85">
                  <c:v>0.48936000000000002</c:v>
                </c:pt>
                <c:pt idx="86">
                  <c:v>0.19313</c:v>
                </c:pt>
                <c:pt idx="87">
                  <c:v>0.48659999999999998</c:v>
                </c:pt>
                <c:pt idx="88">
                  <c:v>0.17981</c:v>
                </c:pt>
                <c:pt idx="89">
                  <c:v>0.50177000000000005</c:v>
                </c:pt>
                <c:pt idx="90">
                  <c:v>0.21753</c:v>
                </c:pt>
                <c:pt idx="91">
                  <c:v>0.5081</c:v>
                </c:pt>
                <c:pt idx="92">
                  <c:v>0.23966999999999999</c:v>
                </c:pt>
                <c:pt idx="93">
                  <c:v>0.54813000000000001</c:v>
                </c:pt>
                <c:pt idx="94">
                  <c:v>0.19561000000000001</c:v>
                </c:pt>
                <c:pt idx="95">
                  <c:v>0.54556000000000004</c:v>
                </c:pt>
                <c:pt idx="96">
                  <c:v>0.48981000000000002</c:v>
                </c:pt>
                <c:pt idx="97">
                  <c:v>0.20579</c:v>
                </c:pt>
                <c:pt idx="98">
                  <c:v>0.41064000000000001</c:v>
                </c:pt>
                <c:pt idx="99">
                  <c:v>0.15923000000000001</c:v>
                </c:pt>
                <c:pt idx="100">
                  <c:v>0.19625999999999999</c:v>
                </c:pt>
                <c:pt idx="101">
                  <c:v>0.38629000000000002</c:v>
                </c:pt>
                <c:pt idx="102">
                  <c:v>8.3362000000000006E-2</c:v>
                </c:pt>
                <c:pt idx="103">
                  <c:v>0.17385999999999999</c:v>
                </c:pt>
                <c:pt idx="104">
                  <c:v>8.3899000000000001E-2</c:v>
                </c:pt>
                <c:pt idx="105">
                  <c:v>0.14707999999999999</c:v>
                </c:pt>
                <c:pt idx="106">
                  <c:v>0.46361999999999998</c:v>
                </c:pt>
                <c:pt idx="108">
                  <c:v>0.34527999999999998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E67-479D-B0A7-B8D11B071ADD}"/>
            </c:ext>
          </c:extLst>
        </c:ser>
        <c:ser>
          <c:idx val="1"/>
          <c:order val="1"/>
          <c:tx>
            <c:v>Medium Geometries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Sheet1!$AI$113:$AI$222</c:f>
              <c:numCache>
                <c:formatCode>General</c:formatCode>
                <c:ptCount val="110"/>
                <c:pt idx="0">
                  <c:v>47752.21</c:v>
                </c:pt>
                <c:pt idx="1">
                  <c:v>29147.3</c:v>
                </c:pt>
                <c:pt idx="2">
                  <c:v>40545.39</c:v>
                </c:pt>
                <c:pt idx="3">
                  <c:v>38689.89</c:v>
                </c:pt>
                <c:pt idx="4">
                  <c:v>22785.58</c:v>
                </c:pt>
                <c:pt idx="5">
                  <c:v>14932.38</c:v>
                </c:pt>
                <c:pt idx="6">
                  <c:v>30462.06</c:v>
                </c:pt>
                <c:pt idx="7">
                  <c:v>14932.38</c:v>
                </c:pt>
                <c:pt idx="8">
                  <c:v>30462.06</c:v>
                </c:pt>
                <c:pt idx="9">
                  <c:v>35975.56</c:v>
                </c:pt>
                <c:pt idx="10">
                  <c:v>24948.57</c:v>
                </c:pt>
                <c:pt idx="11">
                  <c:v>30151.040000000001</c:v>
                </c:pt>
                <c:pt idx="12">
                  <c:v>39594.67</c:v>
                </c:pt>
                <c:pt idx="13">
                  <c:v>38244.57</c:v>
                </c:pt>
                <c:pt idx="14">
                  <c:v>25142.95</c:v>
                </c:pt>
                <c:pt idx="15">
                  <c:v>28635.72</c:v>
                </c:pt>
                <c:pt idx="16">
                  <c:v>30324.22</c:v>
                </c:pt>
                <c:pt idx="17">
                  <c:v>19159.400000000001</c:v>
                </c:pt>
                <c:pt idx="18">
                  <c:v>25121.75</c:v>
                </c:pt>
                <c:pt idx="19">
                  <c:v>24789.52</c:v>
                </c:pt>
                <c:pt idx="20">
                  <c:v>16455.66</c:v>
                </c:pt>
                <c:pt idx="21">
                  <c:v>8835.73</c:v>
                </c:pt>
                <c:pt idx="22">
                  <c:v>18024.89</c:v>
                </c:pt>
                <c:pt idx="23">
                  <c:v>8835.73</c:v>
                </c:pt>
                <c:pt idx="24">
                  <c:v>18024.89</c:v>
                </c:pt>
                <c:pt idx="25">
                  <c:v>23061.25</c:v>
                </c:pt>
                <c:pt idx="26">
                  <c:v>16169.38</c:v>
                </c:pt>
                <c:pt idx="27">
                  <c:v>17936.53</c:v>
                </c:pt>
                <c:pt idx="28">
                  <c:v>23944.83</c:v>
                </c:pt>
                <c:pt idx="29">
                  <c:v>23446.49</c:v>
                </c:pt>
                <c:pt idx="30">
                  <c:v>17318.03</c:v>
                </c:pt>
                <c:pt idx="31">
                  <c:v>19721.349999999999</c:v>
                </c:pt>
                <c:pt idx="32">
                  <c:v>20145.46</c:v>
                </c:pt>
                <c:pt idx="33">
                  <c:v>20668.54</c:v>
                </c:pt>
                <c:pt idx="34">
                  <c:v>34505.29</c:v>
                </c:pt>
                <c:pt idx="35">
                  <c:v>19728.419999999998</c:v>
                </c:pt>
                <c:pt idx="36">
                  <c:v>32897.19</c:v>
                </c:pt>
                <c:pt idx="37">
                  <c:v>19721.349999999999</c:v>
                </c:pt>
                <c:pt idx="38">
                  <c:v>28635.72</c:v>
                </c:pt>
                <c:pt idx="39">
                  <c:v>18449</c:v>
                </c:pt>
                <c:pt idx="40">
                  <c:v>27188.42</c:v>
                </c:pt>
                <c:pt idx="41">
                  <c:v>17470</c:v>
                </c:pt>
                <c:pt idx="42">
                  <c:v>32229.21</c:v>
                </c:pt>
                <c:pt idx="43">
                  <c:v>21442.55</c:v>
                </c:pt>
                <c:pt idx="44">
                  <c:v>35311.11</c:v>
                </c:pt>
                <c:pt idx="45">
                  <c:v>25390.35</c:v>
                </c:pt>
                <c:pt idx="46">
                  <c:v>41358.28</c:v>
                </c:pt>
                <c:pt idx="47">
                  <c:v>23382.87</c:v>
                </c:pt>
                <c:pt idx="48">
                  <c:v>35692.81</c:v>
                </c:pt>
                <c:pt idx="49">
                  <c:v>22432.15</c:v>
                </c:pt>
                <c:pt idx="50">
                  <c:v>37922.949999999997</c:v>
                </c:pt>
                <c:pt idx="51">
                  <c:v>17183.73</c:v>
                </c:pt>
                <c:pt idx="52">
                  <c:v>26026.52</c:v>
                </c:pt>
                <c:pt idx="53">
                  <c:v>13235.92</c:v>
                </c:pt>
                <c:pt idx="54">
                  <c:v>26436.5</c:v>
                </c:pt>
                <c:pt idx="55">
                  <c:v>22813.85</c:v>
                </c:pt>
                <c:pt idx="56">
                  <c:v>41103.81</c:v>
                </c:pt>
                <c:pt idx="57">
                  <c:v>38689.89</c:v>
                </c:pt>
                <c:pt idx="58">
                  <c:v>22785.58</c:v>
                </c:pt>
                <c:pt idx="59">
                  <c:v>24789.52</c:v>
                </c:pt>
                <c:pt idx="60">
                  <c:v>16455.66</c:v>
                </c:pt>
                <c:pt idx="61">
                  <c:v>19463.34</c:v>
                </c:pt>
                <c:pt idx="62">
                  <c:v>34844.58</c:v>
                </c:pt>
                <c:pt idx="63">
                  <c:v>12370.02</c:v>
                </c:pt>
                <c:pt idx="64">
                  <c:v>22089.32</c:v>
                </c:pt>
                <c:pt idx="65">
                  <c:v>18837.77</c:v>
                </c:pt>
                <c:pt idx="66">
                  <c:v>20997.23</c:v>
                </c:pt>
                <c:pt idx="67">
                  <c:v>13621.16</c:v>
                </c:pt>
                <c:pt idx="68">
                  <c:v>13522.2</c:v>
                </c:pt>
                <c:pt idx="69">
                  <c:v>26878.29</c:v>
                </c:pt>
                <c:pt idx="70">
                  <c:v>35837.72</c:v>
                </c:pt>
                <c:pt idx="71">
                  <c:v>15904.31</c:v>
                </c:pt>
                <c:pt idx="72">
                  <c:v>21205.75</c:v>
                </c:pt>
                <c:pt idx="73">
                  <c:v>35837.72</c:v>
                </c:pt>
                <c:pt idx="74">
                  <c:v>26878.29</c:v>
                </c:pt>
                <c:pt idx="75">
                  <c:v>21205.75</c:v>
                </c:pt>
                <c:pt idx="76">
                  <c:v>15904.31</c:v>
                </c:pt>
                <c:pt idx="77">
                  <c:v>38463.699999999997</c:v>
                </c:pt>
                <c:pt idx="78">
                  <c:v>24665.82</c:v>
                </c:pt>
                <c:pt idx="79">
                  <c:v>22972.9</c:v>
                </c:pt>
                <c:pt idx="80">
                  <c:v>14137.17</c:v>
                </c:pt>
                <c:pt idx="81">
                  <c:v>25966.44</c:v>
                </c:pt>
                <c:pt idx="82">
                  <c:v>14388.1</c:v>
                </c:pt>
                <c:pt idx="83">
                  <c:v>20050.04</c:v>
                </c:pt>
                <c:pt idx="84">
                  <c:v>11557.13</c:v>
                </c:pt>
                <c:pt idx="85">
                  <c:v>24033.18</c:v>
                </c:pt>
                <c:pt idx="86">
                  <c:v>14137.17</c:v>
                </c:pt>
                <c:pt idx="87">
                  <c:v>30204.06</c:v>
                </c:pt>
                <c:pt idx="88">
                  <c:v>16745.47</c:v>
                </c:pt>
                <c:pt idx="89">
                  <c:v>27874.959999999999</c:v>
                </c:pt>
                <c:pt idx="90">
                  <c:v>19477.48</c:v>
                </c:pt>
                <c:pt idx="91">
                  <c:v>24344.2</c:v>
                </c:pt>
                <c:pt idx="92">
                  <c:v>17759.82</c:v>
                </c:pt>
                <c:pt idx="93">
                  <c:v>29334.62</c:v>
                </c:pt>
                <c:pt idx="94">
                  <c:v>21559.18</c:v>
                </c:pt>
                <c:pt idx="95">
                  <c:v>32801.760000000002</c:v>
                </c:pt>
                <c:pt idx="96">
                  <c:v>23054.18</c:v>
                </c:pt>
                <c:pt idx="97">
                  <c:v>33222.339999999997</c:v>
                </c:pt>
                <c:pt idx="98">
                  <c:v>41967.95</c:v>
                </c:pt>
                <c:pt idx="99">
                  <c:v>18113.25</c:v>
                </c:pt>
                <c:pt idx="100">
                  <c:v>23677.99</c:v>
                </c:pt>
                <c:pt idx="101">
                  <c:v>40234.379999999997</c:v>
                </c:pt>
                <c:pt idx="102">
                  <c:v>25858.65</c:v>
                </c:pt>
                <c:pt idx="103">
                  <c:v>16381.44</c:v>
                </c:pt>
                <c:pt idx="104">
                  <c:v>34844.58</c:v>
                </c:pt>
                <c:pt idx="105">
                  <c:v>11928.23</c:v>
                </c:pt>
                <c:pt idx="106">
                  <c:v>22619.47</c:v>
                </c:pt>
                <c:pt idx="107">
                  <c:v>12723.45</c:v>
                </c:pt>
                <c:pt idx="108">
                  <c:v>25955.84</c:v>
                </c:pt>
                <c:pt idx="109">
                  <c:v>8835.73</c:v>
                </c:pt>
              </c:numCache>
            </c:numRef>
          </c:xVal>
          <c:yVal>
            <c:numRef>
              <c:f>Sheet1!$AF$113:$AF$222</c:f>
              <c:numCache>
                <c:formatCode>General</c:formatCode>
                <c:ptCount val="110"/>
                <c:pt idx="0">
                  <c:v>0.28693000000000002</c:v>
                </c:pt>
                <c:pt idx="1">
                  <c:v>0.77398999999999996</c:v>
                </c:pt>
                <c:pt idx="2">
                  <c:v>0.31175000000000003</c:v>
                </c:pt>
                <c:pt idx="3">
                  <c:v>0.30598999999999998</c:v>
                </c:pt>
                <c:pt idx="4">
                  <c:v>0.79381999999999997</c:v>
                </c:pt>
                <c:pt idx="5">
                  <c:v>0.11425</c:v>
                </c:pt>
                <c:pt idx="6">
                  <c:v>0.26286999999999999</c:v>
                </c:pt>
                <c:pt idx="7">
                  <c:v>0.44540000000000002</c:v>
                </c:pt>
                <c:pt idx="8">
                  <c:v>0.36287999999999998</c:v>
                </c:pt>
                <c:pt idx="9">
                  <c:v>0.27637</c:v>
                </c:pt>
                <c:pt idx="10">
                  <c:v>0.26608999999999999</c:v>
                </c:pt>
                <c:pt idx="11">
                  <c:v>0.91369</c:v>
                </c:pt>
                <c:pt idx="12">
                  <c:v>0.31290000000000001</c:v>
                </c:pt>
                <c:pt idx="13">
                  <c:v>0.29892000000000002</c:v>
                </c:pt>
                <c:pt idx="14">
                  <c:v>0.71296000000000004</c:v>
                </c:pt>
                <c:pt idx="15">
                  <c:v>0.31453999999999999</c:v>
                </c:pt>
                <c:pt idx="16">
                  <c:v>0.24646000000000001</c:v>
                </c:pt>
                <c:pt idx="17">
                  <c:v>0.57081000000000004</c:v>
                </c:pt>
                <c:pt idx="18">
                  <c:v>0.23705000000000001</c:v>
                </c:pt>
                <c:pt idx="19">
                  <c:v>0.24312</c:v>
                </c:pt>
                <c:pt idx="20">
                  <c:v>0.59924999999999995</c:v>
                </c:pt>
                <c:pt idx="21">
                  <c:v>0.10704</c:v>
                </c:pt>
                <c:pt idx="22">
                  <c:v>0.21518999999999999</c:v>
                </c:pt>
                <c:pt idx="23">
                  <c:v>0.32116</c:v>
                </c:pt>
                <c:pt idx="24">
                  <c:v>0.23852999999999999</c:v>
                </c:pt>
                <c:pt idx="25">
                  <c:v>0.23254</c:v>
                </c:pt>
                <c:pt idx="26">
                  <c:v>0.22941</c:v>
                </c:pt>
                <c:pt idx="27">
                  <c:v>0.69923000000000002</c:v>
                </c:pt>
                <c:pt idx="28">
                  <c:v>0.24385000000000001</c:v>
                </c:pt>
                <c:pt idx="29">
                  <c:v>0.23363999999999999</c:v>
                </c:pt>
                <c:pt idx="30">
                  <c:v>0.57638999999999996</c:v>
                </c:pt>
                <c:pt idx="31">
                  <c:v>0.26155</c:v>
                </c:pt>
                <c:pt idx="32">
                  <c:v>0.21582000000000001</c:v>
                </c:pt>
                <c:pt idx="33">
                  <c:v>0.71973900000000002</c:v>
                </c:pt>
                <c:pt idx="34">
                  <c:v>0.91859000000000002</c:v>
                </c:pt>
                <c:pt idx="35">
                  <c:v>0.23833280000000001</c:v>
                </c:pt>
                <c:pt idx="36">
                  <c:v>0.30665819999999999</c:v>
                </c:pt>
                <c:pt idx="37">
                  <c:v>0.21457699999999999</c:v>
                </c:pt>
                <c:pt idx="38">
                  <c:v>0.27510970000000001</c:v>
                </c:pt>
                <c:pt idx="39">
                  <c:v>0.25026280000000001</c:v>
                </c:pt>
                <c:pt idx="40">
                  <c:v>0.30443619999999999</c:v>
                </c:pt>
                <c:pt idx="41">
                  <c:v>0.2402224</c:v>
                </c:pt>
                <c:pt idx="42">
                  <c:v>0.29482000000000003</c:v>
                </c:pt>
                <c:pt idx="43">
                  <c:v>0.24024999999999999</c:v>
                </c:pt>
                <c:pt idx="44">
                  <c:v>0.29603699999999999</c:v>
                </c:pt>
                <c:pt idx="45">
                  <c:v>0.24582300000000001</c:v>
                </c:pt>
                <c:pt idx="46">
                  <c:v>0.31120300000000001</c:v>
                </c:pt>
                <c:pt idx="47">
                  <c:v>0.24665999999999999</c:v>
                </c:pt>
                <c:pt idx="48">
                  <c:v>0.31242569999999997</c:v>
                </c:pt>
                <c:pt idx="49">
                  <c:v>0.56453500000000001</c:v>
                </c:pt>
                <c:pt idx="50">
                  <c:v>0.62587899999999996</c:v>
                </c:pt>
                <c:pt idx="51">
                  <c:v>0.57519299999999995</c:v>
                </c:pt>
                <c:pt idx="52">
                  <c:v>0.66700740000000003</c:v>
                </c:pt>
                <c:pt idx="53">
                  <c:v>0.59600500000000001</c:v>
                </c:pt>
                <c:pt idx="54">
                  <c:v>0.74950399999999995</c:v>
                </c:pt>
                <c:pt idx="55">
                  <c:v>0.23286100000000001</c:v>
                </c:pt>
                <c:pt idx="56">
                  <c:v>0.29891499999999999</c:v>
                </c:pt>
                <c:pt idx="57">
                  <c:v>0.27039999999999997</c:v>
                </c:pt>
                <c:pt idx="58">
                  <c:v>0.23388</c:v>
                </c:pt>
                <c:pt idx="59">
                  <c:v>0.22925000000000001</c:v>
                </c:pt>
                <c:pt idx="60">
                  <c:v>0.19919000000000001</c:v>
                </c:pt>
                <c:pt idx="61">
                  <c:v>0.8054</c:v>
                </c:pt>
                <c:pt idx="62">
                  <c:v>0.29654000000000003</c:v>
                </c:pt>
                <c:pt idx="63">
                  <c:v>0.63688999999999996</c:v>
                </c:pt>
                <c:pt idx="64">
                  <c:v>0.22586000000000001</c:v>
                </c:pt>
                <c:pt idx="65">
                  <c:v>0.18275</c:v>
                </c:pt>
                <c:pt idx="66">
                  <c:v>0.23408000000000001</c:v>
                </c:pt>
                <c:pt idx="67">
                  <c:v>0.20904</c:v>
                </c:pt>
                <c:pt idx="68">
                  <c:v>0.21551999999999999</c:v>
                </c:pt>
                <c:pt idx="69">
                  <c:v>0.80493000000000003</c:v>
                </c:pt>
                <c:pt idx="70">
                  <c:v>0.56781000000000004</c:v>
                </c:pt>
                <c:pt idx="71">
                  <c:v>0.52832000000000001</c:v>
                </c:pt>
                <c:pt idx="72">
                  <c:v>0.30435000000000001</c:v>
                </c:pt>
                <c:pt idx="73">
                  <c:v>0.2949</c:v>
                </c:pt>
                <c:pt idx="74">
                  <c:v>0.29294999999999999</c:v>
                </c:pt>
                <c:pt idx="75">
                  <c:v>0.23882999999999999</c:v>
                </c:pt>
                <c:pt idx="76">
                  <c:v>0.24013000000000001</c:v>
                </c:pt>
                <c:pt idx="77">
                  <c:v>0.31093999999999999</c:v>
                </c:pt>
                <c:pt idx="78">
                  <c:v>0.89729000000000003</c:v>
                </c:pt>
                <c:pt idx="79">
                  <c:v>0.24376999999999999</c:v>
                </c:pt>
                <c:pt idx="80">
                  <c:v>0.68883000000000005</c:v>
                </c:pt>
                <c:pt idx="81">
                  <c:v>0.26524999999999999</c:v>
                </c:pt>
                <c:pt idx="82">
                  <c:v>0.68894999999999995</c:v>
                </c:pt>
                <c:pt idx="83">
                  <c:v>0.31744</c:v>
                </c:pt>
                <c:pt idx="84">
                  <c:v>0.69491000000000003</c:v>
                </c:pt>
                <c:pt idx="85">
                  <c:v>0.36119000000000001</c:v>
                </c:pt>
                <c:pt idx="86">
                  <c:v>0.74619000000000002</c:v>
                </c:pt>
                <c:pt idx="87">
                  <c:v>0.28715000000000002</c:v>
                </c:pt>
                <c:pt idx="88">
                  <c:v>0.74253999999999998</c:v>
                </c:pt>
                <c:pt idx="89">
                  <c:v>0.26694000000000001</c:v>
                </c:pt>
                <c:pt idx="90">
                  <c:v>0.7661</c:v>
                </c:pt>
                <c:pt idx="91">
                  <c:v>0.33750000000000002</c:v>
                </c:pt>
                <c:pt idx="92">
                  <c:v>0.77141000000000004</c:v>
                </c:pt>
                <c:pt idx="93">
                  <c:v>0.37067</c:v>
                </c:pt>
                <c:pt idx="94">
                  <c:v>0.83760999999999997</c:v>
                </c:pt>
                <c:pt idx="95">
                  <c:v>0.29004000000000002</c:v>
                </c:pt>
                <c:pt idx="96">
                  <c:v>0.83372999999999997</c:v>
                </c:pt>
                <c:pt idx="97">
                  <c:v>0.74670000000000003</c:v>
                </c:pt>
                <c:pt idx="98">
                  <c:v>0.30829000000000001</c:v>
                </c:pt>
                <c:pt idx="99">
                  <c:v>0.63382000000000005</c:v>
                </c:pt>
                <c:pt idx="100">
                  <c:v>0.23777000000000001</c:v>
                </c:pt>
                <c:pt idx="101">
                  <c:v>0.29550999999999999</c:v>
                </c:pt>
                <c:pt idx="102">
                  <c:v>0.59040999999999999</c:v>
                </c:pt>
                <c:pt idx="103">
                  <c:v>0.12537000000000001</c:v>
                </c:pt>
                <c:pt idx="104">
                  <c:v>0.25961000000000001</c:v>
                </c:pt>
                <c:pt idx="105">
                  <c:v>0.12509000000000001</c:v>
                </c:pt>
                <c:pt idx="106">
                  <c:v>0.21987999999999999</c:v>
                </c:pt>
                <c:pt idx="107">
                  <c:v>0.70764000000000005</c:v>
                </c:pt>
                <c:pt idx="109">
                  <c:v>0.52656000000000003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E67-479D-B0A7-B8D11B071ADD}"/>
            </c:ext>
          </c:extLst>
        </c:ser>
        <c:ser>
          <c:idx val="2"/>
          <c:order val="2"/>
          <c:tx>
            <c:v>Large Geometries 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Sheet1!$AI$223:$AI$330</c:f>
              <c:numCache>
                <c:formatCode>General</c:formatCode>
                <c:ptCount val="108"/>
                <c:pt idx="0">
                  <c:v>69089.91</c:v>
                </c:pt>
                <c:pt idx="1">
                  <c:v>96107.6</c:v>
                </c:pt>
                <c:pt idx="2">
                  <c:v>91709.37</c:v>
                </c:pt>
                <c:pt idx="3">
                  <c:v>54010.26</c:v>
                </c:pt>
                <c:pt idx="4">
                  <c:v>35395.279999999999</c:v>
                </c:pt>
                <c:pt idx="5">
                  <c:v>72206.37</c:v>
                </c:pt>
                <c:pt idx="6">
                  <c:v>35395.279999999999</c:v>
                </c:pt>
                <c:pt idx="7">
                  <c:v>72206.37</c:v>
                </c:pt>
                <c:pt idx="8">
                  <c:v>85275.39</c:v>
                </c:pt>
                <c:pt idx="9">
                  <c:v>59137.34</c:v>
                </c:pt>
                <c:pt idx="10">
                  <c:v>71469.14</c:v>
                </c:pt>
                <c:pt idx="11">
                  <c:v>93854.03</c:v>
                </c:pt>
                <c:pt idx="12">
                  <c:v>90653.8</c:v>
                </c:pt>
                <c:pt idx="13">
                  <c:v>59598.11</c:v>
                </c:pt>
                <c:pt idx="14">
                  <c:v>67877.25</c:v>
                </c:pt>
                <c:pt idx="15">
                  <c:v>71879.64</c:v>
                </c:pt>
                <c:pt idx="16">
                  <c:v>45414.86</c:v>
                </c:pt>
                <c:pt idx="17">
                  <c:v>59547.839999999997</c:v>
                </c:pt>
                <c:pt idx="18">
                  <c:v>58760.35</c:v>
                </c:pt>
                <c:pt idx="19">
                  <c:v>39006.01</c:v>
                </c:pt>
                <c:pt idx="20">
                  <c:v>20943.95</c:v>
                </c:pt>
                <c:pt idx="21">
                  <c:v>42725.66</c:v>
                </c:pt>
                <c:pt idx="22">
                  <c:v>20943.95</c:v>
                </c:pt>
                <c:pt idx="23">
                  <c:v>42725.66</c:v>
                </c:pt>
                <c:pt idx="24">
                  <c:v>54663.71</c:v>
                </c:pt>
                <c:pt idx="25">
                  <c:v>38327.43</c:v>
                </c:pt>
                <c:pt idx="26">
                  <c:v>42516.22</c:v>
                </c:pt>
                <c:pt idx="27">
                  <c:v>56758.11</c:v>
                </c:pt>
                <c:pt idx="28">
                  <c:v>55576.87</c:v>
                </c:pt>
                <c:pt idx="29">
                  <c:v>41050.14</c:v>
                </c:pt>
                <c:pt idx="30">
                  <c:v>46746.9</c:v>
                </c:pt>
                <c:pt idx="31">
                  <c:v>48992.09</c:v>
                </c:pt>
                <c:pt idx="32">
                  <c:v>81790.31</c:v>
                </c:pt>
                <c:pt idx="33">
                  <c:v>46763.65</c:v>
                </c:pt>
                <c:pt idx="34">
                  <c:v>77978.52</c:v>
                </c:pt>
                <c:pt idx="35">
                  <c:v>46746.9</c:v>
                </c:pt>
                <c:pt idx="36">
                  <c:v>37877.25</c:v>
                </c:pt>
                <c:pt idx="37">
                  <c:v>43730.97</c:v>
                </c:pt>
                <c:pt idx="38">
                  <c:v>64446.63</c:v>
                </c:pt>
                <c:pt idx="39">
                  <c:v>41410.379999999997</c:v>
                </c:pt>
                <c:pt idx="40">
                  <c:v>76395.16</c:v>
                </c:pt>
                <c:pt idx="41">
                  <c:v>50826.78</c:v>
                </c:pt>
                <c:pt idx="42">
                  <c:v>83700.41</c:v>
                </c:pt>
                <c:pt idx="43">
                  <c:v>55426.07</c:v>
                </c:pt>
                <c:pt idx="44">
                  <c:v>84605.18</c:v>
                </c:pt>
                <c:pt idx="45">
                  <c:v>60184.54</c:v>
                </c:pt>
                <c:pt idx="46">
                  <c:v>98034.45</c:v>
                </c:pt>
                <c:pt idx="47">
                  <c:v>53172.5</c:v>
                </c:pt>
                <c:pt idx="48">
                  <c:v>94943.12</c:v>
                </c:pt>
                <c:pt idx="49">
                  <c:v>40931.81</c:v>
                </c:pt>
                <c:pt idx="50">
                  <c:v>76444.37</c:v>
                </c:pt>
                <c:pt idx="51">
                  <c:v>54077.279999999999</c:v>
                </c:pt>
                <c:pt idx="52">
                  <c:v>97431.26</c:v>
                </c:pt>
                <c:pt idx="53">
                  <c:v>31374.04</c:v>
                </c:pt>
                <c:pt idx="54">
                  <c:v>62664.3</c:v>
                </c:pt>
                <c:pt idx="55">
                  <c:v>91709.37</c:v>
                </c:pt>
                <c:pt idx="56">
                  <c:v>54010.26</c:v>
                </c:pt>
                <c:pt idx="57">
                  <c:v>58760.35</c:v>
                </c:pt>
                <c:pt idx="58">
                  <c:v>39006.01</c:v>
                </c:pt>
                <c:pt idx="59">
                  <c:v>46135.34</c:v>
                </c:pt>
                <c:pt idx="60">
                  <c:v>82594.570000000007</c:v>
                </c:pt>
                <c:pt idx="61">
                  <c:v>29321.53</c:v>
                </c:pt>
                <c:pt idx="62">
                  <c:v>52359.88</c:v>
                </c:pt>
                <c:pt idx="63">
                  <c:v>44652.5</c:v>
                </c:pt>
                <c:pt idx="64">
                  <c:v>49771.21</c:v>
                </c:pt>
                <c:pt idx="65">
                  <c:v>32287.19</c:v>
                </c:pt>
                <c:pt idx="66">
                  <c:v>32052.62</c:v>
                </c:pt>
                <c:pt idx="67">
                  <c:v>63711.5</c:v>
                </c:pt>
                <c:pt idx="68">
                  <c:v>84948.67</c:v>
                </c:pt>
                <c:pt idx="69">
                  <c:v>37699.11</c:v>
                </c:pt>
                <c:pt idx="70">
                  <c:v>50265.48</c:v>
                </c:pt>
                <c:pt idx="71">
                  <c:v>84948.67</c:v>
                </c:pt>
                <c:pt idx="72">
                  <c:v>63711.5</c:v>
                </c:pt>
                <c:pt idx="73">
                  <c:v>50265.48</c:v>
                </c:pt>
                <c:pt idx="74">
                  <c:v>37699.11</c:v>
                </c:pt>
                <c:pt idx="75">
                  <c:v>91173.21</c:v>
                </c:pt>
                <c:pt idx="76">
                  <c:v>58467.13</c:v>
                </c:pt>
                <c:pt idx="77">
                  <c:v>54454.27</c:v>
                </c:pt>
                <c:pt idx="78">
                  <c:v>33510.32</c:v>
                </c:pt>
                <c:pt idx="79">
                  <c:v>61550.080000000002</c:v>
                </c:pt>
                <c:pt idx="80">
                  <c:v>34105.129999999997</c:v>
                </c:pt>
                <c:pt idx="81">
                  <c:v>47526.01</c:v>
                </c:pt>
                <c:pt idx="82">
                  <c:v>27394.69</c:v>
                </c:pt>
                <c:pt idx="83">
                  <c:v>56967.55</c:v>
                </c:pt>
                <c:pt idx="84">
                  <c:v>33510.32</c:v>
                </c:pt>
                <c:pt idx="85">
                  <c:v>71594.8</c:v>
                </c:pt>
                <c:pt idx="86">
                  <c:v>39692.980000000003</c:v>
                </c:pt>
                <c:pt idx="87">
                  <c:v>66073.98</c:v>
                </c:pt>
                <c:pt idx="88">
                  <c:v>46168.85</c:v>
                </c:pt>
                <c:pt idx="89">
                  <c:v>57704.77</c:v>
                </c:pt>
                <c:pt idx="90">
                  <c:v>42097.34</c:v>
                </c:pt>
                <c:pt idx="91">
                  <c:v>69533.919999999998</c:v>
                </c:pt>
                <c:pt idx="92">
                  <c:v>51103.24</c:v>
                </c:pt>
                <c:pt idx="93">
                  <c:v>77752.320000000007</c:v>
                </c:pt>
                <c:pt idx="94">
                  <c:v>54646.96</c:v>
                </c:pt>
                <c:pt idx="95">
                  <c:v>78749.259999999995</c:v>
                </c:pt>
                <c:pt idx="96">
                  <c:v>99479.58</c:v>
                </c:pt>
                <c:pt idx="97">
                  <c:v>42935.1</c:v>
                </c:pt>
                <c:pt idx="98">
                  <c:v>56125.599999999999</c:v>
                </c:pt>
                <c:pt idx="99">
                  <c:v>95370.38</c:v>
                </c:pt>
                <c:pt idx="100">
                  <c:v>61294.57</c:v>
                </c:pt>
                <c:pt idx="101">
                  <c:v>38830.089999999997</c:v>
                </c:pt>
                <c:pt idx="102">
                  <c:v>82594.570000000007</c:v>
                </c:pt>
                <c:pt idx="103">
                  <c:v>28274.33</c:v>
                </c:pt>
                <c:pt idx="104">
                  <c:v>53616.51</c:v>
                </c:pt>
                <c:pt idx="105">
                  <c:v>30159.29</c:v>
                </c:pt>
                <c:pt idx="106">
                  <c:v>61524.95</c:v>
                </c:pt>
                <c:pt idx="107">
                  <c:v>20943.95</c:v>
                </c:pt>
              </c:numCache>
            </c:numRef>
          </c:xVal>
          <c:yVal>
            <c:numRef>
              <c:f>Sheet1!$AF$223:$AF$330</c:f>
              <c:numCache>
                <c:formatCode>General</c:formatCode>
                <c:ptCount val="108"/>
                <c:pt idx="0">
                  <c:v>1.036</c:v>
                </c:pt>
                <c:pt idx="1">
                  <c:v>0.44329000000000002</c:v>
                </c:pt>
                <c:pt idx="2">
                  <c:v>0.40721000000000002</c:v>
                </c:pt>
                <c:pt idx="3">
                  <c:v>1.0665</c:v>
                </c:pt>
                <c:pt idx="4">
                  <c:v>0.15334999999999999</c:v>
                </c:pt>
                <c:pt idx="5">
                  <c:v>0.34671000000000002</c:v>
                </c:pt>
                <c:pt idx="6">
                  <c:v>0.63537999999999994</c:v>
                </c:pt>
                <c:pt idx="7">
                  <c:v>0.56733999999999996</c:v>
                </c:pt>
                <c:pt idx="8">
                  <c:v>0.36448999999999998</c:v>
                </c:pt>
                <c:pt idx="9">
                  <c:v>0.35275000000000001</c:v>
                </c:pt>
                <c:pt idx="10">
                  <c:v>1.2303999999999999</c:v>
                </c:pt>
                <c:pt idx="11">
                  <c:v>0.41449999999999998</c:v>
                </c:pt>
                <c:pt idx="12">
                  <c:v>0.39584999999999998</c:v>
                </c:pt>
                <c:pt idx="13">
                  <c:v>0.95433699999999999</c:v>
                </c:pt>
                <c:pt idx="14">
                  <c:v>0.41621999999999998</c:v>
                </c:pt>
                <c:pt idx="15">
                  <c:v>0.32807999999999998</c:v>
                </c:pt>
                <c:pt idx="16">
                  <c:v>0.76761000000000001</c:v>
                </c:pt>
                <c:pt idx="17">
                  <c:v>0.31361</c:v>
                </c:pt>
                <c:pt idx="18">
                  <c:v>0.32332</c:v>
                </c:pt>
                <c:pt idx="19">
                  <c:v>0.80905000000000005</c:v>
                </c:pt>
                <c:pt idx="20">
                  <c:v>0.142455</c:v>
                </c:pt>
                <c:pt idx="21">
                  <c:v>0.28493000000000002</c:v>
                </c:pt>
                <c:pt idx="22">
                  <c:v>0.42542999999999997</c:v>
                </c:pt>
                <c:pt idx="23">
                  <c:v>0.31503999999999999</c:v>
                </c:pt>
                <c:pt idx="24">
                  <c:v>0.30670999999999998</c:v>
                </c:pt>
                <c:pt idx="25">
                  <c:v>0.30274000000000001</c:v>
                </c:pt>
                <c:pt idx="26">
                  <c:v>0.94738</c:v>
                </c:pt>
                <c:pt idx="27">
                  <c:v>0.32430999999999999</c:v>
                </c:pt>
                <c:pt idx="28">
                  <c:v>0.31130999999999998</c:v>
                </c:pt>
                <c:pt idx="29">
                  <c:v>0.77566999999999997</c:v>
                </c:pt>
                <c:pt idx="30">
                  <c:v>0.34591</c:v>
                </c:pt>
                <c:pt idx="31">
                  <c:v>0.95874300000000001</c:v>
                </c:pt>
                <c:pt idx="32">
                  <c:v>1.3123</c:v>
                </c:pt>
                <c:pt idx="33">
                  <c:v>0.31426799999999999</c:v>
                </c:pt>
                <c:pt idx="34">
                  <c:v>0.40484769999999998</c:v>
                </c:pt>
                <c:pt idx="35">
                  <c:v>0.28531400000000001</c:v>
                </c:pt>
                <c:pt idx="36">
                  <c:v>0.36750699999999997</c:v>
                </c:pt>
                <c:pt idx="37">
                  <c:v>0.33354099999999998</c:v>
                </c:pt>
                <c:pt idx="38">
                  <c:v>0.40611999999999998</c:v>
                </c:pt>
                <c:pt idx="39">
                  <c:v>0.31774010000000003</c:v>
                </c:pt>
                <c:pt idx="40">
                  <c:v>0.39168999999999998</c:v>
                </c:pt>
                <c:pt idx="41">
                  <c:v>0.31853029999999999</c:v>
                </c:pt>
                <c:pt idx="42">
                  <c:v>0.39351999999999998</c:v>
                </c:pt>
                <c:pt idx="43">
                  <c:v>0.32832</c:v>
                </c:pt>
                <c:pt idx="44">
                  <c:v>0.41472999999999999</c:v>
                </c:pt>
                <c:pt idx="45">
                  <c:v>0.32701999999999998</c:v>
                </c:pt>
                <c:pt idx="46">
                  <c:v>0.41254999999999997</c:v>
                </c:pt>
                <c:pt idx="47">
                  <c:v>0.75943000000000005</c:v>
                </c:pt>
                <c:pt idx="48">
                  <c:v>0.85921999999999998</c:v>
                </c:pt>
                <c:pt idx="49">
                  <c:v>0.77637</c:v>
                </c:pt>
                <c:pt idx="50">
                  <c:v>1.0046999999999999</c:v>
                </c:pt>
                <c:pt idx="51">
                  <c:v>0.30864000000000003</c:v>
                </c:pt>
                <c:pt idx="52">
                  <c:v>0.39556999999999998</c:v>
                </c:pt>
                <c:pt idx="53">
                  <c:v>0.79805999999999999</c:v>
                </c:pt>
                <c:pt idx="54">
                  <c:v>1.0011000000000001</c:v>
                </c:pt>
                <c:pt idx="55">
                  <c:v>0.36086000000000001</c:v>
                </c:pt>
                <c:pt idx="56">
                  <c:v>0.30767</c:v>
                </c:pt>
                <c:pt idx="57">
                  <c:v>0.30531999999999998</c:v>
                </c:pt>
                <c:pt idx="58">
                  <c:v>0.26290999999999998</c:v>
                </c:pt>
                <c:pt idx="59">
                  <c:v>1.0742</c:v>
                </c:pt>
                <c:pt idx="60">
                  <c:v>0.39306000000000002</c:v>
                </c:pt>
                <c:pt idx="61">
                  <c:v>0.85741000000000001</c:v>
                </c:pt>
                <c:pt idx="62">
                  <c:v>0.30008000000000001</c:v>
                </c:pt>
                <c:pt idx="63">
                  <c:v>0.24174000000000001</c:v>
                </c:pt>
                <c:pt idx="64">
                  <c:v>0.31047000000000002</c:v>
                </c:pt>
                <c:pt idx="65">
                  <c:v>0.27832000000000001</c:v>
                </c:pt>
                <c:pt idx="66">
                  <c:v>0.28647</c:v>
                </c:pt>
                <c:pt idx="67">
                  <c:v>1.0806</c:v>
                </c:pt>
                <c:pt idx="68">
                  <c:v>0.78534000000000004</c:v>
                </c:pt>
                <c:pt idx="69">
                  <c:v>0.70570999999999995</c:v>
                </c:pt>
                <c:pt idx="70">
                  <c:v>0.44352999999999998</c:v>
                </c:pt>
                <c:pt idx="71">
                  <c:v>0.39243</c:v>
                </c:pt>
                <c:pt idx="72">
                  <c:v>0.38688</c:v>
                </c:pt>
                <c:pt idx="73">
                  <c:v>0.31681999999999999</c:v>
                </c:pt>
                <c:pt idx="74">
                  <c:v>0.31691999999999998</c:v>
                </c:pt>
                <c:pt idx="75">
                  <c:v>0.41364000000000001</c:v>
                </c:pt>
                <c:pt idx="76">
                  <c:v>1.2043999999999999</c:v>
                </c:pt>
                <c:pt idx="77">
                  <c:v>0.32485999999999998</c:v>
                </c:pt>
                <c:pt idx="78">
                  <c:v>0.92461000000000004</c:v>
                </c:pt>
                <c:pt idx="79">
                  <c:v>0.35036</c:v>
                </c:pt>
                <c:pt idx="80">
                  <c:v>0.92884</c:v>
                </c:pt>
                <c:pt idx="81">
                  <c:v>0.42903000000000002</c:v>
                </c:pt>
                <c:pt idx="82">
                  <c:v>0.93179999999999996</c:v>
                </c:pt>
                <c:pt idx="83">
                  <c:v>0.48865999999999998</c:v>
                </c:pt>
                <c:pt idx="84">
                  <c:v>0.99724000000000002</c:v>
                </c:pt>
                <c:pt idx="85">
                  <c:v>0.38059999999999999</c:v>
                </c:pt>
                <c:pt idx="86">
                  <c:v>0.99285000000000001</c:v>
                </c:pt>
                <c:pt idx="87">
                  <c:v>0.35576999999999998</c:v>
                </c:pt>
                <c:pt idx="88">
                  <c:v>1.0328999999999999</c:v>
                </c:pt>
                <c:pt idx="89">
                  <c:v>0.45801999999999998</c:v>
                </c:pt>
                <c:pt idx="90">
                  <c:v>1.0363</c:v>
                </c:pt>
                <c:pt idx="91">
                  <c:v>0.50307999999999997</c:v>
                </c:pt>
                <c:pt idx="92">
                  <c:v>1.1235999999999999</c:v>
                </c:pt>
                <c:pt idx="93">
                  <c:v>0.38551999999999997</c:v>
                </c:pt>
                <c:pt idx="94">
                  <c:v>1.1187</c:v>
                </c:pt>
                <c:pt idx="95">
                  <c:v>0.99933000000000005</c:v>
                </c:pt>
                <c:pt idx="96">
                  <c:v>0.40893000000000002</c:v>
                </c:pt>
                <c:pt idx="97">
                  <c:v>0.84840000000000004</c:v>
                </c:pt>
                <c:pt idx="98">
                  <c:v>0.31456000000000001</c:v>
                </c:pt>
                <c:pt idx="99">
                  <c:v>0.41865000000000002</c:v>
                </c:pt>
                <c:pt idx="100">
                  <c:v>0.85558000000000001</c:v>
                </c:pt>
                <c:pt idx="101">
                  <c:v>0.16555</c:v>
                </c:pt>
                <c:pt idx="102">
                  <c:v>0.36775000000000002</c:v>
                </c:pt>
                <c:pt idx="103">
                  <c:v>0.17843000000000001</c:v>
                </c:pt>
                <c:pt idx="104">
                  <c:v>0.29000999999999999</c:v>
                </c:pt>
                <c:pt idx="105">
                  <c:v>0.94781000000000004</c:v>
                </c:pt>
                <c:pt idx="107">
                  <c:v>0.70814999999999995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E67-479D-B0A7-B8D11B071A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1787776"/>
        <c:axId val="121772800"/>
      </c:scatterChart>
      <c:valAx>
        <c:axId val="1217877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/>
                  <a:t>Volume</a:t>
                </a:r>
                <a:r>
                  <a:rPr lang="en-US" sz="1400" b="1" baseline="0" dirty="0"/>
                  <a:t> (mm^3)</a:t>
                </a:r>
                <a:endParaRPr lang="en-US" sz="1400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772800"/>
        <c:crosses val="autoZero"/>
        <c:crossBetween val="midCat"/>
      </c:valAx>
      <c:valAx>
        <c:axId val="121772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/>
                  <a:t>Distortion (mm)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78777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Distortion vs Cross Sectional Area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Small Geometries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Sheet1!$AG$4:$AG$112</c:f>
              <c:numCache>
                <c:formatCode>General</c:formatCode>
                <c:ptCount val="109"/>
                <c:pt idx="0">
                  <c:v>506</c:v>
                </c:pt>
                <c:pt idx="1">
                  <c:v>496</c:v>
                </c:pt>
                <c:pt idx="2">
                  <c:v>446</c:v>
                </c:pt>
                <c:pt idx="3">
                  <c:v>446</c:v>
                </c:pt>
                <c:pt idx="4">
                  <c:v>325</c:v>
                </c:pt>
                <c:pt idx="5">
                  <c:v>338</c:v>
                </c:pt>
                <c:pt idx="6">
                  <c:v>325</c:v>
                </c:pt>
                <c:pt idx="7">
                  <c:v>338</c:v>
                </c:pt>
                <c:pt idx="8">
                  <c:v>442</c:v>
                </c:pt>
                <c:pt idx="9">
                  <c:v>442</c:v>
                </c:pt>
                <c:pt idx="10">
                  <c:v>506</c:v>
                </c:pt>
                <c:pt idx="11">
                  <c:v>506</c:v>
                </c:pt>
                <c:pt idx="12">
                  <c:v>444</c:v>
                </c:pt>
                <c:pt idx="13">
                  <c:v>465</c:v>
                </c:pt>
                <c:pt idx="14">
                  <c:v>415.5</c:v>
                </c:pt>
                <c:pt idx="15">
                  <c:v>444</c:v>
                </c:pt>
                <c:pt idx="16">
                  <c:v>419</c:v>
                </c:pt>
                <c:pt idx="17">
                  <c:v>404</c:v>
                </c:pt>
                <c:pt idx="18">
                  <c:v>389</c:v>
                </c:pt>
                <c:pt idx="19">
                  <c:v>389</c:v>
                </c:pt>
                <c:pt idx="20">
                  <c:v>250</c:v>
                </c:pt>
                <c:pt idx="21">
                  <c:v>260</c:v>
                </c:pt>
                <c:pt idx="22">
                  <c:v>250</c:v>
                </c:pt>
                <c:pt idx="23">
                  <c:v>260</c:v>
                </c:pt>
                <c:pt idx="24">
                  <c:v>370</c:v>
                </c:pt>
                <c:pt idx="25">
                  <c:v>370</c:v>
                </c:pt>
                <c:pt idx="26">
                  <c:v>395</c:v>
                </c:pt>
                <c:pt idx="27">
                  <c:v>395</c:v>
                </c:pt>
                <c:pt idx="28">
                  <c:v>360</c:v>
                </c:pt>
                <c:pt idx="29">
                  <c:v>390</c:v>
                </c:pt>
                <c:pt idx="30">
                  <c:v>372</c:v>
                </c:pt>
                <c:pt idx="31">
                  <c:v>380</c:v>
                </c:pt>
                <c:pt idx="32">
                  <c:v>381</c:v>
                </c:pt>
                <c:pt idx="33">
                  <c:v>489</c:v>
                </c:pt>
                <c:pt idx="34">
                  <c:v>381</c:v>
                </c:pt>
                <c:pt idx="35">
                  <c:v>489</c:v>
                </c:pt>
                <c:pt idx="36">
                  <c:v>372</c:v>
                </c:pt>
                <c:pt idx="37">
                  <c:v>415.5</c:v>
                </c:pt>
                <c:pt idx="38">
                  <c:v>348</c:v>
                </c:pt>
                <c:pt idx="39">
                  <c:v>394.5</c:v>
                </c:pt>
                <c:pt idx="40">
                  <c:v>367</c:v>
                </c:pt>
                <c:pt idx="41">
                  <c:v>490</c:v>
                </c:pt>
                <c:pt idx="42">
                  <c:v>367</c:v>
                </c:pt>
                <c:pt idx="43">
                  <c:v>490</c:v>
                </c:pt>
                <c:pt idx="44">
                  <c:v>460</c:v>
                </c:pt>
                <c:pt idx="45">
                  <c:v>559</c:v>
                </c:pt>
                <c:pt idx="46">
                  <c:v>460</c:v>
                </c:pt>
                <c:pt idx="47">
                  <c:v>559</c:v>
                </c:pt>
                <c:pt idx="48">
                  <c:v>375</c:v>
                </c:pt>
                <c:pt idx="49">
                  <c:v>525</c:v>
                </c:pt>
                <c:pt idx="50">
                  <c:v>360</c:v>
                </c:pt>
                <c:pt idx="51">
                  <c:v>510</c:v>
                </c:pt>
                <c:pt idx="52">
                  <c:v>340</c:v>
                </c:pt>
                <c:pt idx="53">
                  <c:v>490</c:v>
                </c:pt>
                <c:pt idx="54">
                  <c:v>340</c:v>
                </c:pt>
                <c:pt idx="55">
                  <c:v>490</c:v>
                </c:pt>
                <c:pt idx="56">
                  <c:v>448.2192</c:v>
                </c:pt>
                <c:pt idx="57">
                  <c:v>447.47559999999999</c:v>
                </c:pt>
                <c:pt idx="58">
                  <c:v>390.99060000000003</c:v>
                </c:pt>
                <c:pt idx="59">
                  <c:v>388.55959999999999</c:v>
                </c:pt>
                <c:pt idx="60">
                  <c:v>394.85160000000002</c:v>
                </c:pt>
                <c:pt idx="61">
                  <c:v>396.76780000000002</c:v>
                </c:pt>
                <c:pt idx="62">
                  <c:v>324.40980000000002</c:v>
                </c:pt>
                <c:pt idx="63">
                  <c:v>327.1268</c:v>
                </c:pt>
                <c:pt idx="64">
                  <c:v>293.4932</c:v>
                </c:pt>
                <c:pt idx="65">
                  <c:v>295.83839999999998</c:v>
                </c:pt>
                <c:pt idx="66">
                  <c:v>260.6318</c:v>
                </c:pt>
                <c:pt idx="67">
                  <c:v>259.48779999999999</c:v>
                </c:pt>
                <c:pt idx="68">
                  <c:v>456.37020000000001</c:v>
                </c:pt>
                <c:pt idx="69">
                  <c:v>458.54380000000003</c:v>
                </c:pt>
                <c:pt idx="70">
                  <c:v>352.15179999999998</c:v>
                </c:pt>
                <c:pt idx="71">
                  <c:v>354.2396</c:v>
                </c:pt>
                <c:pt idx="72">
                  <c:v>455.31200000000001</c:v>
                </c:pt>
                <c:pt idx="73">
                  <c:v>457.31400000000002</c:v>
                </c:pt>
                <c:pt idx="74">
                  <c:v>351.52260000000001</c:v>
                </c:pt>
                <c:pt idx="75">
                  <c:v>350.97919999999999</c:v>
                </c:pt>
                <c:pt idx="76">
                  <c:v>460.54579999999999</c:v>
                </c:pt>
                <c:pt idx="77">
                  <c:v>459.40179999999998</c:v>
                </c:pt>
                <c:pt idx="78">
                  <c:v>351.89440000000002</c:v>
                </c:pt>
                <c:pt idx="79">
                  <c:v>351.75139999999999</c:v>
                </c:pt>
                <c:pt idx="80">
                  <c:v>348.34800000000001</c:v>
                </c:pt>
                <c:pt idx="81">
                  <c:v>345.0018</c:v>
                </c:pt>
                <c:pt idx="82">
                  <c:v>275.5324</c:v>
                </c:pt>
                <c:pt idx="83">
                  <c:v>272.21480000000003</c:v>
                </c:pt>
                <c:pt idx="84">
                  <c:v>305.10480000000001</c:v>
                </c:pt>
                <c:pt idx="85">
                  <c:v>303.21719999999999</c:v>
                </c:pt>
                <c:pt idx="86">
                  <c:v>370.97059999999999</c:v>
                </c:pt>
                <c:pt idx="87">
                  <c:v>370.5702</c:v>
                </c:pt>
                <c:pt idx="88">
                  <c:v>407.34980000000002</c:v>
                </c:pt>
                <c:pt idx="89">
                  <c:v>404.00360000000001</c:v>
                </c:pt>
                <c:pt idx="90">
                  <c:v>364.04939999999999</c:v>
                </c:pt>
                <c:pt idx="91">
                  <c:v>361.64699999999999</c:v>
                </c:pt>
                <c:pt idx="92">
                  <c:v>402.91680000000002</c:v>
                </c:pt>
                <c:pt idx="93">
                  <c:v>400.57159999999999</c:v>
                </c:pt>
                <c:pt idx="94">
                  <c:v>439.98239999999998</c:v>
                </c:pt>
                <c:pt idx="95">
                  <c:v>439.78219999999999</c:v>
                </c:pt>
                <c:pt idx="96">
                  <c:v>552.09440000000006</c:v>
                </c:pt>
                <c:pt idx="97">
                  <c:v>524.89580000000001</c:v>
                </c:pt>
                <c:pt idx="98">
                  <c:v>399.99959999999999</c:v>
                </c:pt>
                <c:pt idx="99">
                  <c:v>381.92439999999999</c:v>
                </c:pt>
                <c:pt idx="100">
                  <c:v>481.33800000000002</c:v>
                </c:pt>
                <c:pt idx="101">
                  <c:v>482.68220000000002</c:v>
                </c:pt>
                <c:pt idx="102">
                  <c:v>372.62940000000003</c:v>
                </c:pt>
                <c:pt idx="103">
                  <c:v>379.49340000000001</c:v>
                </c:pt>
                <c:pt idx="104">
                  <c:v>324.32400000000001</c:v>
                </c:pt>
                <c:pt idx="105">
                  <c:v>332.10320000000002</c:v>
                </c:pt>
                <c:pt idx="106">
                  <c:v>304.67579999999998</c:v>
                </c:pt>
                <c:pt idx="107">
                  <c:v>318.80419999999998</c:v>
                </c:pt>
                <c:pt idx="108">
                  <c:v>254.02520000000001</c:v>
                </c:pt>
              </c:numCache>
            </c:numRef>
          </c:xVal>
          <c:yVal>
            <c:numRef>
              <c:f>Sheet1!$AF$4:$AF$112</c:f>
              <c:numCache>
                <c:formatCode>General</c:formatCode>
                <c:ptCount val="109"/>
                <c:pt idx="0">
                  <c:v>0.50341999999999998</c:v>
                </c:pt>
                <c:pt idx="1">
                  <c:v>0.20821000000000001</c:v>
                </c:pt>
                <c:pt idx="2">
                  <c:v>0.20649999999999999</c:v>
                </c:pt>
                <c:pt idx="3">
                  <c:v>0.52681</c:v>
                </c:pt>
                <c:pt idx="4">
                  <c:v>7.6568999999999998E-2</c:v>
                </c:pt>
                <c:pt idx="5">
                  <c:v>0.17605000000000001</c:v>
                </c:pt>
                <c:pt idx="6">
                  <c:v>0.29511999999999999</c:v>
                </c:pt>
                <c:pt idx="7">
                  <c:v>0.20013</c:v>
                </c:pt>
                <c:pt idx="8">
                  <c:v>0.18512999999999999</c:v>
                </c:pt>
                <c:pt idx="9">
                  <c:v>0.17885000000000001</c:v>
                </c:pt>
                <c:pt idx="10">
                  <c:v>0.60318000000000005</c:v>
                </c:pt>
                <c:pt idx="11">
                  <c:v>0.21074999999999999</c:v>
                </c:pt>
                <c:pt idx="12">
                  <c:v>0.19922999999999999</c:v>
                </c:pt>
                <c:pt idx="13">
                  <c:v>0.46568999999999999</c:v>
                </c:pt>
                <c:pt idx="14">
                  <c:v>0.20966000000000001</c:v>
                </c:pt>
                <c:pt idx="15">
                  <c:v>0.16569</c:v>
                </c:pt>
                <c:pt idx="16">
                  <c:v>0.37043999999999999</c:v>
                </c:pt>
                <c:pt idx="17">
                  <c:v>0.15870000000000001</c:v>
                </c:pt>
                <c:pt idx="18">
                  <c:v>0.16466</c:v>
                </c:pt>
                <c:pt idx="19">
                  <c:v>0.39484999999999998</c:v>
                </c:pt>
                <c:pt idx="20">
                  <c:v>7.1402999999999994E-2</c:v>
                </c:pt>
                <c:pt idx="21">
                  <c:v>0.14380999999999999</c:v>
                </c:pt>
                <c:pt idx="22">
                  <c:v>0.21460000000000001</c:v>
                </c:pt>
                <c:pt idx="23">
                  <c:v>0.15916</c:v>
                </c:pt>
                <c:pt idx="24">
                  <c:v>0.15570000000000001</c:v>
                </c:pt>
                <c:pt idx="25">
                  <c:v>0.15362000000000001</c:v>
                </c:pt>
                <c:pt idx="26">
                  <c:v>0.45849000000000001</c:v>
                </c:pt>
                <c:pt idx="27">
                  <c:v>0.16411999999999999</c:v>
                </c:pt>
                <c:pt idx="28">
                  <c:v>0.15812000000000001</c:v>
                </c:pt>
                <c:pt idx="29">
                  <c:v>0.38041999999999998</c:v>
                </c:pt>
                <c:pt idx="30">
                  <c:v>0.17455000000000001</c:v>
                </c:pt>
                <c:pt idx="31">
                  <c:v>0.14544000000000001</c:v>
                </c:pt>
                <c:pt idx="32">
                  <c:v>0.46706799999999998</c:v>
                </c:pt>
                <c:pt idx="33">
                  <c:v>0.60190500000000002</c:v>
                </c:pt>
                <c:pt idx="34">
                  <c:v>0.160971</c:v>
                </c:pt>
                <c:pt idx="35">
                  <c:v>0.206479</c:v>
                </c:pt>
                <c:pt idx="36">
                  <c:v>0.14577190000000001</c:v>
                </c:pt>
                <c:pt idx="37">
                  <c:v>0.18407689999999999</c:v>
                </c:pt>
                <c:pt idx="38">
                  <c:v>0.166934</c:v>
                </c:pt>
                <c:pt idx="39">
                  <c:v>0.20269200000000001</c:v>
                </c:pt>
                <c:pt idx="40">
                  <c:v>0.1613628</c:v>
                </c:pt>
                <c:pt idx="41">
                  <c:v>0.1987478</c:v>
                </c:pt>
                <c:pt idx="42">
                  <c:v>0.16161027</c:v>
                </c:pt>
                <c:pt idx="43">
                  <c:v>0.19952307999999999</c:v>
                </c:pt>
                <c:pt idx="44">
                  <c:v>0.166603</c:v>
                </c:pt>
                <c:pt idx="45">
                  <c:v>0.21062980000000001</c:v>
                </c:pt>
                <c:pt idx="46">
                  <c:v>0.16627700000000001</c:v>
                </c:pt>
                <c:pt idx="47">
                  <c:v>0.209535</c:v>
                </c:pt>
                <c:pt idx="48">
                  <c:v>0.3666142</c:v>
                </c:pt>
                <c:pt idx="49">
                  <c:v>0.41715679999999999</c:v>
                </c:pt>
                <c:pt idx="50">
                  <c:v>0.37304175000000001</c:v>
                </c:pt>
                <c:pt idx="51">
                  <c:v>0.48681999999999997</c:v>
                </c:pt>
                <c:pt idx="52">
                  <c:v>0.15681700000000001</c:v>
                </c:pt>
                <c:pt idx="53">
                  <c:v>0.19901295999999999</c:v>
                </c:pt>
                <c:pt idx="54">
                  <c:v>0.3898877</c:v>
                </c:pt>
                <c:pt idx="55">
                  <c:v>0.49064107699999998</c:v>
                </c:pt>
                <c:pt idx="56">
                  <c:v>0.18037</c:v>
                </c:pt>
                <c:pt idx="57">
                  <c:v>0.15428</c:v>
                </c:pt>
                <c:pt idx="58">
                  <c:v>0.15348999999999999</c:v>
                </c:pt>
                <c:pt idx="59">
                  <c:v>0.13364000000000001</c:v>
                </c:pt>
                <c:pt idx="60">
                  <c:v>0.52898999999999996</c:v>
                </c:pt>
                <c:pt idx="61">
                  <c:v>0.19914999999999999</c:v>
                </c:pt>
                <c:pt idx="62">
                  <c:v>0.41372999999999999</c:v>
                </c:pt>
                <c:pt idx="63">
                  <c:v>0.15245</c:v>
                </c:pt>
                <c:pt idx="64">
                  <c:v>0.12231</c:v>
                </c:pt>
                <c:pt idx="65">
                  <c:v>0.15712000000000001</c:v>
                </c:pt>
                <c:pt idx="66">
                  <c:v>0.14162</c:v>
                </c:pt>
                <c:pt idx="67">
                  <c:v>0.14446999999999999</c:v>
                </c:pt>
                <c:pt idx="68">
                  <c:v>0.52947999999999995</c:v>
                </c:pt>
                <c:pt idx="69">
                  <c:v>0.34972999999999999</c:v>
                </c:pt>
                <c:pt idx="70">
                  <c:v>0.34720000000000001</c:v>
                </c:pt>
                <c:pt idx="71">
                  <c:v>0.18229000000000001</c:v>
                </c:pt>
                <c:pt idx="72">
                  <c:v>0.18229000000000001</c:v>
                </c:pt>
                <c:pt idx="73">
                  <c:v>0.19603000000000001</c:v>
                </c:pt>
                <c:pt idx="74">
                  <c:v>0.16081999999999999</c:v>
                </c:pt>
                <c:pt idx="75">
                  <c:v>0.16087000000000001</c:v>
                </c:pt>
                <c:pt idx="76">
                  <c:v>0.2104</c:v>
                </c:pt>
                <c:pt idx="77">
                  <c:v>0.59201000000000004</c:v>
                </c:pt>
                <c:pt idx="78">
                  <c:v>0.16353999999999999</c:v>
                </c:pt>
                <c:pt idx="79">
                  <c:v>0.44602999999999998</c:v>
                </c:pt>
                <c:pt idx="80">
                  <c:v>0.17741999999999999</c:v>
                </c:pt>
                <c:pt idx="81">
                  <c:v>0.45149</c:v>
                </c:pt>
                <c:pt idx="82">
                  <c:v>0.20369000000000001</c:v>
                </c:pt>
                <c:pt idx="83">
                  <c:v>0.45912999999999998</c:v>
                </c:pt>
                <c:pt idx="84">
                  <c:v>0.23211000000000001</c:v>
                </c:pt>
                <c:pt idx="85">
                  <c:v>0.48936000000000002</c:v>
                </c:pt>
                <c:pt idx="86">
                  <c:v>0.19313</c:v>
                </c:pt>
                <c:pt idx="87">
                  <c:v>0.48659999999999998</c:v>
                </c:pt>
                <c:pt idx="88">
                  <c:v>0.17981</c:v>
                </c:pt>
                <c:pt idx="89">
                  <c:v>0.50177000000000005</c:v>
                </c:pt>
                <c:pt idx="90">
                  <c:v>0.21753</c:v>
                </c:pt>
                <c:pt idx="91">
                  <c:v>0.5081</c:v>
                </c:pt>
                <c:pt idx="92">
                  <c:v>0.23966999999999999</c:v>
                </c:pt>
                <c:pt idx="93">
                  <c:v>0.54813000000000001</c:v>
                </c:pt>
                <c:pt idx="94">
                  <c:v>0.19561000000000001</c:v>
                </c:pt>
                <c:pt idx="95">
                  <c:v>0.54556000000000004</c:v>
                </c:pt>
                <c:pt idx="96">
                  <c:v>0.48981000000000002</c:v>
                </c:pt>
                <c:pt idx="97">
                  <c:v>0.20579</c:v>
                </c:pt>
                <c:pt idx="98">
                  <c:v>0.41064000000000001</c:v>
                </c:pt>
                <c:pt idx="99">
                  <c:v>0.15923000000000001</c:v>
                </c:pt>
                <c:pt idx="100">
                  <c:v>0.19625999999999999</c:v>
                </c:pt>
                <c:pt idx="101">
                  <c:v>0.38629000000000002</c:v>
                </c:pt>
                <c:pt idx="102">
                  <c:v>8.3362000000000006E-2</c:v>
                </c:pt>
                <c:pt idx="103">
                  <c:v>0.17385999999999999</c:v>
                </c:pt>
                <c:pt idx="104">
                  <c:v>8.3899000000000001E-2</c:v>
                </c:pt>
                <c:pt idx="105">
                  <c:v>0.14707999999999999</c:v>
                </c:pt>
                <c:pt idx="106">
                  <c:v>0.46361999999999998</c:v>
                </c:pt>
                <c:pt idx="108">
                  <c:v>0.34527999999999998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30E-4720-B0F0-891C3094F2F2}"/>
            </c:ext>
          </c:extLst>
        </c:ser>
        <c:ser>
          <c:idx val="1"/>
          <c:order val="1"/>
          <c:tx>
            <c:v>Medium Geometries 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Sheet1!$AG$113:$AG$222</c:f>
              <c:numCache>
                <c:formatCode>General</c:formatCode>
                <c:ptCount val="110"/>
                <c:pt idx="0">
                  <c:v>1520</c:v>
                </c:pt>
                <c:pt idx="1">
                  <c:v>1138.5</c:v>
                </c:pt>
                <c:pt idx="2">
                  <c:v>1116</c:v>
                </c:pt>
                <c:pt idx="3">
                  <c:v>1003.5</c:v>
                </c:pt>
                <c:pt idx="4">
                  <c:v>1003.5</c:v>
                </c:pt>
                <c:pt idx="5">
                  <c:v>731.25</c:v>
                </c:pt>
                <c:pt idx="6">
                  <c:v>760.5</c:v>
                </c:pt>
                <c:pt idx="7">
                  <c:v>731.25</c:v>
                </c:pt>
                <c:pt idx="8">
                  <c:v>760.5</c:v>
                </c:pt>
                <c:pt idx="9">
                  <c:v>994.5</c:v>
                </c:pt>
                <c:pt idx="10">
                  <c:v>994.5</c:v>
                </c:pt>
                <c:pt idx="11">
                  <c:v>1138.5</c:v>
                </c:pt>
                <c:pt idx="12">
                  <c:v>1138.5</c:v>
                </c:pt>
                <c:pt idx="13">
                  <c:v>999</c:v>
                </c:pt>
                <c:pt idx="14">
                  <c:v>1046.25</c:v>
                </c:pt>
                <c:pt idx="15">
                  <c:v>934.88</c:v>
                </c:pt>
                <c:pt idx="16">
                  <c:v>990</c:v>
                </c:pt>
                <c:pt idx="17">
                  <c:v>942.75</c:v>
                </c:pt>
                <c:pt idx="18">
                  <c:v>909</c:v>
                </c:pt>
                <c:pt idx="19">
                  <c:v>875.25</c:v>
                </c:pt>
                <c:pt idx="20">
                  <c:v>875.25</c:v>
                </c:pt>
                <c:pt idx="21">
                  <c:v>562.5</c:v>
                </c:pt>
                <c:pt idx="22">
                  <c:v>585</c:v>
                </c:pt>
                <c:pt idx="23">
                  <c:v>562.5</c:v>
                </c:pt>
                <c:pt idx="24">
                  <c:v>585</c:v>
                </c:pt>
                <c:pt idx="25">
                  <c:v>832.5</c:v>
                </c:pt>
                <c:pt idx="26">
                  <c:v>832.5</c:v>
                </c:pt>
                <c:pt idx="27">
                  <c:v>888.75</c:v>
                </c:pt>
                <c:pt idx="28">
                  <c:v>888.75</c:v>
                </c:pt>
                <c:pt idx="29">
                  <c:v>810</c:v>
                </c:pt>
                <c:pt idx="30">
                  <c:v>877.5</c:v>
                </c:pt>
                <c:pt idx="31">
                  <c:v>837</c:v>
                </c:pt>
                <c:pt idx="32">
                  <c:v>855</c:v>
                </c:pt>
                <c:pt idx="33">
                  <c:v>857.25</c:v>
                </c:pt>
                <c:pt idx="34">
                  <c:v>1100.25</c:v>
                </c:pt>
                <c:pt idx="35">
                  <c:v>857.25</c:v>
                </c:pt>
                <c:pt idx="36">
                  <c:v>1100.25</c:v>
                </c:pt>
                <c:pt idx="37">
                  <c:v>837</c:v>
                </c:pt>
                <c:pt idx="38">
                  <c:v>934.88</c:v>
                </c:pt>
                <c:pt idx="39">
                  <c:v>783</c:v>
                </c:pt>
                <c:pt idx="40">
                  <c:v>887.63</c:v>
                </c:pt>
                <c:pt idx="41">
                  <c:v>825.75</c:v>
                </c:pt>
                <c:pt idx="42">
                  <c:v>1102.5</c:v>
                </c:pt>
                <c:pt idx="43">
                  <c:v>825.75</c:v>
                </c:pt>
                <c:pt idx="44">
                  <c:v>1102.5</c:v>
                </c:pt>
                <c:pt idx="45">
                  <c:v>1035</c:v>
                </c:pt>
                <c:pt idx="46">
                  <c:v>1257.75</c:v>
                </c:pt>
                <c:pt idx="47">
                  <c:v>1035</c:v>
                </c:pt>
                <c:pt idx="48">
                  <c:v>1257.75</c:v>
                </c:pt>
                <c:pt idx="49">
                  <c:v>843.75</c:v>
                </c:pt>
                <c:pt idx="50">
                  <c:v>1046.25</c:v>
                </c:pt>
                <c:pt idx="51">
                  <c:v>810</c:v>
                </c:pt>
                <c:pt idx="52">
                  <c:v>1012.5</c:v>
                </c:pt>
                <c:pt idx="53">
                  <c:v>765</c:v>
                </c:pt>
                <c:pt idx="54">
                  <c:v>1102.5</c:v>
                </c:pt>
                <c:pt idx="55">
                  <c:v>765</c:v>
                </c:pt>
                <c:pt idx="56">
                  <c:v>1102.5</c:v>
                </c:pt>
                <c:pt idx="57">
                  <c:v>1005.433</c:v>
                </c:pt>
                <c:pt idx="58">
                  <c:v>1000.4566</c:v>
                </c:pt>
                <c:pt idx="59">
                  <c:v>876.84739999999999</c:v>
                </c:pt>
                <c:pt idx="60">
                  <c:v>871.29899999999998</c:v>
                </c:pt>
                <c:pt idx="61">
                  <c:v>890.63260000000002</c:v>
                </c:pt>
                <c:pt idx="62">
                  <c:v>892.80619999999999</c:v>
                </c:pt>
                <c:pt idx="63">
                  <c:v>730.93020000000001</c:v>
                </c:pt>
                <c:pt idx="64">
                  <c:v>735.90660000000003</c:v>
                </c:pt>
                <c:pt idx="65">
                  <c:v>660.40260000000001</c:v>
                </c:pt>
                <c:pt idx="66">
                  <c:v>658.6866</c:v>
                </c:pt>
                <c:pt idx="67">
                  <c:v>588.27340000000004</c:v>
                </c:pt>
                <c:pt idx="68">
                  <c:v>580.69439999999997</c:v>
                </c:pt>
                <c:pt idx="69">
                  <c:v>1025.1956</c:v>
                </c:pt>
                <c:pt idx="70">
                  <c:v>1028.7706000000001</c:v>
                </c:pt>
                <c:pt idx="71">
                  <c:v>786.84320000000002</c:v>
                </c:pt>
                <c:pt idx="72">
                  <c:v>798.56920000000002</c:v>
                </c:pt>
                <c:pt idx="73">
                  <c:v>1026.0536</c:v>
                </c:pt>
                <c:pt idx="74">
                  <c:v>1019.5328000000001</c:v>
                </c:pt>
                <c:pt idx="75">
                  <c:v>787.75840000000005</c:v>
                </c:pt>
                <c:pt idx="76">
                  <c:v>787.67259999999999</c:v>
                </c:pt>
                <c:pt idx="77">
                  <c:v>1034.6622</c:v>
                </c:pt>
                <c:pt idx="78">
                  <c:v>1029.0852</c:v>
                </c:pt>
                <c:pt idx="79">
                  <c:v>790.84720000000004</c:v>
                </c:pt>
                <c:pt idx="80">
                  <c:v>786.5</c:v>
                </c:pt>
                <c:pt idx="81">
                  <c:v>778.06299999999999</c:v>
                </c:pt>
                <c:pt idx="82">
                  <c:v>779.29280000000006</c:v>
                </c:pt>
                <c:pt idx="83">
                  <c:v>617.78859999999997</c:v>
                </c:pt>
                <c:pt idx="84">
                  <c:v>615.52920000000006</c:v>
                </c:pt>
                <c:pt idx="85">
                  <c:v>686.7432</c:v>
                </c:pt>
                <c:pt idx="86">
                  <c:v>679.13559999999995</c:v>
                </c:pt>
                <c:pt idx="87">
                  <c:v>837.06479999999999</c:v>
                </c:pt>
                <c:pt idx="88">
                  <c:v>834.89120000000003</c:v>
                </c:pt>
                <c:pt idx="89">
                  <c:v>916.34400000000005</c:v>
                </c:pt>
                <c:pt idx="90">
                  <c:v>912.54020000000003</c:v>
                </c:pt>
                <c:pt idx="91">
                  <c:v>816.70159999999998</c:v>
                </c:pt>
                <c:pt idx="92">
                  <c:v>813.72720000000004</c:v>
                </c:pt>
                <c:pt idx="93">
                  <c:v>905.90499999999997</c:v>
                </c:pt>
                <c:pt idx="94">
                  <c:v>901.87239999999997</c:v>
                </c:pt>
                <c:pt idx="95">
                  <c:v>993.5068</c:v>
                </c:pt>
                <c:pt idx="96">
                  <c:v>987.90120000000002</c:v>
                </c:pt>
                <c:pt idx="97">
                  <c:v>1234.4903999999999</c:v>
                </c:pt>
                <c:pt idx="98">
                  <c:v>1183.6396</c:v>
                </c:pt>
                <c:pt idx="99">
                  <c:v>900.92859999999996</c:v>
                </c:pt>
                <c:pt idx="100">
                  <c:v>854.02459999999996</c:v>
                </c:pt>
                <c:pt idx="101">
                  <c:v>1080.9656</c:v>
                </c:pt>
                <c:pt idx="102">
                  <c:v>1077.8481999999999</c:v>
                </c:pt>
                <c:pt idx="103">
                  <c:v>832.48879999999997</c:v>
                </c:pt>
                <c:pt idx="104">
                  <c:v>855.59760000000006</c:v>
                </c:pt>
                <c:pt idx="105">
                  <c:v>730.78719999999998</c:v>
                </c:pt>
                <c:pt idx="106">
                  <c:v>746.37419999999997</c:v>
                </c:pt>
                <c:pt idx="107">
                  <c:v>678.56360000000006</c:v>
                </c:pt>
                <c:pt idx="108">
                  <c:v>714.51380000000006</c:v>
                </c:pt>
                <c:pt idx="109">
                  <c:v>566.28</c:v>
                </c:pt>
              </c:numCache>
            </c:numRef>
          </c:xVal>
          <c:yVal>
            <c:numRef>
              <c:f>Sheet1!$AF$113:$AF$222</c:f>
              <c:numCache>
                <c:formatCode>General</c:formatCode>
                <c:ptCount val="110"/>
                <c:pt idx="0">
                  <c:v>0.28693000000000002</c:v>
                </c:pt>
                <c:pt idx="1">
                  <c:v>0.77398999999999996</c:v>
                </c:pt>
                <c:pt idx="2">
                  <c:v>0.31175000000000003</c:v>
                </c:pt>
                <c:pt idx="3">
                  <c:v>0.30598999999999998</c:v>
                </c:pt>
                <c:pt idx="4">
                  <c:v>0.79381999999999997</c:v>
                </c:pt>
                <c:pt idx="5">
                  <c:v>0.11425</c:v>
                </c:pt>
                <c:pt idx="6">
                  <c:v>0.26286999999999999</c:v>
                </c:pt>
                <c:pt idx="7">
                  <c:v>0.44540000000000002</c:v>
                </c:pt>
                <c:pt idx="8">
                  <c:v>0.36287999999999998</c:v>
                </c:pt>
                <c:pt idx="9">
                  <c:v>0.27637</c:v>
                </c:pt>
                <c:pt idx="10">
                  <c:v>0.26608999999999999</c:v>
                </c:pt>
                <c:pt idx="11">
                  <c:v>0.91369</c:v>
                </c:pt>
                <c:pt idx="12">
                  <c:v>0.31290000000000001</c:v>
                </c:pt>
                <c:pt idx="13">
                  <c:v>0.29892000000000002</c:v>
                </c:pt>
                <c:pt idx="14">
                  <c:v>0.71296000000000004</c:v>
                </c:pt>
                <c:pt idx="15">
                  <c:v>0.31453999999999999</c:v>
                </c:pt>
                <c:pt idx="16">
                  <c:v>0.24646000000000001</c:v>
                </c:pt>
                <c:pt idx="17">
                  <c:v>0.57081000000000004</c:v>
                </c:pt>
                <c:pt idx="18">
                  <c:v>0.23705000000000001</c:v>
                </c:pt>
                <c:pt idx="19">
                  <c:v>0.24312</c:v>
                </c:pt>
                <c:pt idx="20">
                  <c:v>0.59924999999999995</c:v>
                </c:pt>
                <c:pt idx="21">
                  <c:v>0.10704</c:v>
                </c:pt>
                <c:pt idx="22">
                  <c:v>0.21518999999999999</c:v>
                </c:pt>
                <c:pt idx="23">
                  <c:v>0.32116</c:v>
                </c:pt>
                <c:pt idx="24">
                  <c:v>0.23852999999999999</c:v>
                </c:pt>
                <c:pt idx="25">
                  <c:v>0.23254</c:v>
                </c:pt>
                <c:pt idx="26">
                  <c:v>0.22941</c:v>
                </c:pt>
                <c:pt idx="27">
                  <c:v>0.69923000000000002</c:v>
                </c:pt>
                <c:pt idx="28">
                  <c:v>0.24385000000000001</c:v>
                </c:pt>
                <c:pt idx="29">
                  <c:v>0.23363999999999999</c:v>
                </c:pt>
                <c:pt idx="30">
                  <c:v>0.57638999999999996</c:v>
                </c:pt>
                <c:pt idx="31">
                  <c:v>0.26155</c:v>
                </c:pt>
                <c:pt idx="32">
                  <c:v>0.21582000000000001</c:v>
                </c:pt>
                <c:pt idx="33">
                  <c:v>0.71973900000000002</c:v>
                </c:pt>
                <c:pt idx="34">
                  <c:v>0.91859000000000002</c:v>
                </c:pt>
                <c:pt idx="35">
                  <c:v>0.23833280000000001</c:v>
                </c:pt>
                <c:pt idx="36">
                  <c:v>0.30665819999999999</c:v>
                </c:pt>
                <c:pt idx="37">
                  <c:v>0.21457699999999999</c:v>
                </c:pt>
                <c:pt idx="38">
                  <c:v>0.27510970000000001</c:v>
                </c:pt>
                <c:pt idx="39">
                  <c:v>0.25026280000000001</c:v>
                </c:pt>
                <c:pt idx="40">
                  <c:v>0.30443619999999999</c:v>
                </c:pt>
                <c:pt idx="41">
                  <c:v>0.2402224</c:v>
                </c:pt>
                <c:pt idx="42">
                  <c:v>0.29482000000000003</c:v>
                </c:pt>
                <c:pt idx="43">
                  <c:v>0.24024999999999999</c:v>
                </c:pt>
                <c:pt idx="44">
                  <c:v>0.29603699999999999</c:v>
                </c:pt>
                <c:pt idx="45">
                  <c:v>0.24582300000000001</c:v>
                </c:pt>
                <c:pt idx="46">
                  <c:v>0.31120300000000001</c:v>
                </c:pt>
                <c:pt idx="47">
                  <c:v>0.24665999999999999</c:v>
                </c:pt>
                <c:pt idx="48">
                  <c:v>0.31242569999999997</c:v>
                </c:pt>
                <c:pt idx="49">
                  <c:v>0.56453500000000001</c:v>
                </c:pt>
                <c:pt idx="50">
                  <c:v>0.62587899999999996</c:v>
                </c:pt>
                <c:pt idx="51">
                  <c:v>0.57519299999999995</c:v>
                </c:pt>
                <c:pt idx="52">
                  <c:v>0.66700740000000003</c:v>
                </c:pt>
                <c:pt idx="53">
                  <c:v>0.59600500000000001</c:v>
                </c:pt>
                <c:pt idx="54">
                  <c:v>0.74950399999999995</c:v>
                </c:pt>
                <c:pt idx="55">
                  <c:v>0.23286100000000001</c:v>
                </c:pt>
                <c:pt idx="56">
                  <c:v>0.29891499999999999</c:v>
                </c:pt>
                <c:pt idx="57">
                  <c:v>0.27039999999999997</c:v>
                </c:pt>
                <c:pt idx="58">
                  <c:v>0.23388</c:v>
                </c:pt>
                <c:pt idx="59">
                  <c:v>0.22925000000000001</c:v>
                </c:pt>
                <c:pt idx="60">
                  <c:v>0.19919000000000001</c:v>
                </c:pt>
                <c:pt idx="61">
                  <c:v>0.8054</c:v>
                </c:pt>
                <c:pt idx="62">
                  <c:v>0.29654000000000003</c:v>
                </c:pt>
                <c:pt idx="63">
                  <c:v>0.63688999999999996</c:v>
                </c:pt>
                <c:pt idx="64">
                  <c:v>0.22586000000000001</c:v>
                </c:pt>
                <c:pt idx="65">
                  <c:v>0.18275</c:v>
                </c:pt>
                <c:pt idx="66">
                  <c:v>0.23408000000000001</c:v>
                </c:pt>
                <c:pt idx="67">
                  <c:v>0.20904</c:v>
                </c:pt>
                <c:pt idx="68">
                  <c:v>0.21551999999999999</c:v>
                </c:pt>
                <c:pt idx="69">
                  <c:v>0.80493000000000003</c:v>
                </c:pt>
                <c:pt idx="70">
                  <c:v>0.56781000000000004</c:v>
                </c:pt>
                <c:pt idx="71">
                  <c:v>0.52832000000000001</c:v>
                </c:pt>
                <c:pt idx="72">
                  <c:v>0.30435000000000001</c:v>
                </c:pt>
                <c:pt idx="73">
                  <c:v>0.2949</c:v>
                </c:pt>
                <c:pt idx="74">
                  <c:v>0.29294999999999999</c:v>
                </c:pt>
                <c:pt idx="75">
                  <c:v>0.23882999999999999</c:v>
                </c:pt>
                <c:pt idx="76">
                  <c:v>0.24013000000000001</c:v>
                </c:pt>
                <c:pt idx="77">
                  <c:v>0.31093999999999999</c:v>
                </c:pt>
                <c:pt idx="78">
                  <c:v>0.89729000000000003</c:v>
                </c:pt>
                <c:pt idx="79">
                  <c:v>0.24376999999999999</c:v>
                </c:pt>
                <c:pt idx="80">
                  <c:v>0.68883000000000005</c:v>
                </c:pt>
                <c:pt idx="81">
                  <c:v>0.26524999999999999</c:v>
                </c:pt>
                <c:pt idx="82">
                  <c:v>0.68894999999999995</c:v>
                </c:pt>
                <c:pt idx="83">
                  <c:v>0.31744</c:v>
                </c:pt>
                <c:pt idx="84">
                  <c:v>0.69491000000000003</c:v>
                </c:pt>
                <c:pt idx="85">
                  <c:v>0.36119000000000001</c:v>
                </c:pt>
                <c:pt idx="86">
                  <c:v>0.74619000000000002</c:v>
                </c:pt>
                <c:pt idx="87">
                  <c:v>0.28715000000000002</c:v>
                </c:pt>
                <c:pt idx="88">
                  <c:v>0.74253999999999998</c:v>
                </c:pt>
                <c:pt idx="89">
                  <c:v>0.26694000000000001</c:v>
                </c:pt>
                <c:pt idx="90">
                  <c:v>0.7661</c:v>
                </c:pt>
                <c:pt idx="91">
                  <c:v>0.33750000000000002</c:v>
                </c:pt>
                <c:pt idx="92">
                  <c:v>0.77141000000000004</c:v>
                </c:pt>
                <c:pt idx="93">
                  <c:v>0.37067</c:v>
                </c:pt>
                <c:pt idx="94">
                  <c:v>0.83760999999999997</c:v>
                </c:pt>
                <c:pt idx="95">
                  <c:v>0.29004000000000002</c:v>
                </c:pt>
                <c:pt idx="96">
                  <c:v>0.83372999999999997</c:v>
                </c:pt>
                <c:pt idx="97">
                  <c:v>0.74670000000000003</c:v>
                </c:pt>
                <c:pt idx="98">
                  <c:v>0.30829000000000001</c:v>
                </c:pt>
                <c:pt idx="99">
                  <c:v>0.63382000000000005</c:v>
                </c:pt>
                <c:pt idx="100">
                  <c:v>0.23777000000000001</c:v>
                </c:pt>
                <c:pt idx="101">
                  <c:v>0.29550999999999999</c:v>
                </c:pt>
                <c:pt idx="102">
                  <c:v>0.59040999999999999</c:v>
                </c:pt>
                <c:pt idx="103">
                  <c:v>0.12537000000000001</c:v>
                </c:pt>
                <c:pt idx="104">
                  <c:v>0.25961000000000001</c:v>
                </c:pt>
                <c:pt idx="105">
                  <c:v>0.12509000000000001</c:v>
                </c:pt>
                <c:pt idx="106">
                  <c:v>0.21987999999999999</c:v>
                </c:pt>
                <c:pt idx="107">
                  <c:v>0.70764000000000005</c:v>
                </c:pt>
                <c:pt idx="109">
                  <c:v>0.52656000000000003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30E-4720-B0F0-891C3094F2F2}"/>
            </c:ext>
          </c:extLst>
        </c:ser>
        <c:ser>
          <c:idx val="2"/>
          <c:order val="2"/>
          <c:tx>
            <c:v>Large Geometries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Sheet1!$AG$223:$AG$330</c:f>
              <c:numCache>
                <c:formatCode>General</c:formatCode>
                <c:ptCount val="108"/>
                <c:pt idx="0">
                  <c:v>2024</c:v>
                </c:pt>
                <c:pt idx="1">
                  <c:v>1984</c:v>
                </c:pt>
                <c:pt idx="2">
                  <c:v>1784</c:v>
                </c:pt>
                <c:pt idx="3">
                  <c:v>1784</c:v>
                </c:pt>
                <c:pt idx="4">
                  <c:v>1300</c:v>
                </c:pt>
                <c:pt idx="5">
                  <c:v>1352</c:v>
                </c:pt>
                <c:pt idx="6">
                  <c:v>1300</c:v>
                </c:pt>
                <c:pt idx="7">
                  <c:v>1352</c:v>
                </c:pt>
                <c:pt idx="8">
                  <c:v>1768</c:v>
                </c:pt>
                <c:pt idx="9">
                  <c:v>1768</c:v>
                </c:pt>
                <c:pt idx="10">
                  <c:v>2024</c:v>
                </c:pt>
                <c:pt idx="11">
                  <c:v>2024</c:v>
                </c:pt>
                <c:pt idx="12">
                  <c:v>1776</c:v>
                </c:pt>
                <c:pt idx="13">
                  <c:v>1860</c:v>
                </c:pt>
                <c:pt idx="14">
                  <c:v>1662</c:v>
                </c:pt>
                <c:pt idx="15">
                  <c:v>1760</c:v>
                </c:pt>
                <c:pt idx="16">
                  <c:v>1676</c:v>
                </c:pt>
                <c:pt idx="17">
                  <c:v>1616</c:v>
                </c:pt>
                <c:pt idx="18">
                  <c:v>1556</c:v>
                </c:pt>
                <c:pt idx="19">
                  <c:v>1556</c:v>
                </c:pt>
                <c:pt idx="20">
                  <c:v>1000</c:v>
                </c:pt>
                <c:pt idx="21">
                  <c:v>1040</c:v>
                </c:pt>
                <c:pt idx="22">
                  <c:v>1000</c:v>
                </c:pt>
                <c:pt idx="23">
                  <c:v>1040</c:v>
                </c:pt>
                <c:pt idx="24">
                  <c:v>1480</c:v>
                </c:pt>
                <c:pt idx="25">
                  <c:v>1480</c:v>
                </c:pt>
                <c:pt idx="26">
                  <c:v>1580</c:v>
                </c:pt>
                <c:pt idx="27">
                  <c:v>1580</c:v>
                </c:pt>
                <c:pt idx="28">
                  <c:v>1440</c:v>
                </c:pt>
                <c:pt idx="29">
                  <c:v>1560</c:v>
                </c:pt>
                <c:pt idx="30">
                  <c:v>1488</c:v>
                </c:pt>
                <c:pt idx="31">
                  <c:v>1524</c:v>
                </c:pt>
                <c:pt idx="32">
                  <c:v>1956</c:v>
                </c:pt>
                <c:pt idx="33">
                  <c:v>1524</c:v>
                </c:pt>
                <c:pt idx="34">
                  <c:v>1956</c:v>
                </c:pt>
                <c:pt idx="35">
                  <c:v>1488</c:v>
                </c:pt>
                <c:pt idx="36">
                  <c:v>1662</c:v>
                </c:pt>
                <c:pt idx="37">
                  <c:v>1392</c:v>
                </c:pt>
                <c:pt idx="38">
                  <c:v>1578</c:v>
                </c:pt>
                <c:pt idx="39">
                  <c:v>1468</c:v>
                </c:pt>
                <c:pt idx="40">
                  <c:v>1690</c:v>
                </c:pt>
                <c:pt idx="41">
                  <c:v>1468</c:v>
                </c:pt>
                <c:pt idx="42">
                  <c:v>1960</c:v>
                </c:pt>
                <c:pt idx="43">
                  <c:v>1840</c:v>
                </c:pt>
                <c:pt idx="44">
                  <c:v>2236</c:v>
                </c:pt>
                <c:pt idx="45">
                  <c:v>1840</c:v>
                </c:pt>
                <c:pt idx="46">
                  <c:v>2236</c:v>
                </c:pt>
                <c:pt idx="47">
                  <c:v>1500</c:v>
                </c:pt>
                <c:pt idx="48">
                  <c:v>2100</c:v>
                </c:pt>
                <c:pt idx="49">
                  <c:v>1469</c:v>
                </c:pt>
                <c:pt idx="50">
                  <c:v>2069</c:v>
                </c:pt>
                <c:pt idx="51">
                  <c:v>1360</c:v>
                </c:pt>
                <c:pt idx="52">
                  <c:v>1960</c:v>
                </c:pt>
                <c:pt idx="53">
                  <c:v>1360</c:v>
                </c:pt>
                <c:pt idx="54">
                  <c:v>1960</c:v>
                </c:pt>
                <c:pt idx="55">
                  <c:v>1779.5778</c:v>
                </c:pt>
                <c:pt idx="56">
                  <c:v>1768.91</c:v>
                </c:pt>
                <c:pt idx="57">
                  <c:v>1550.5776000000001</c:v>
                </c:pt>
                <c:pt idx="58">
                  <c:v>1541.4828</c:v>
                </c:pt>
                <c:pt idx="59">
                  <c:v>1571.1982</c:v>
                </c:pt>
                <c:pt idx="60">
                  <c:v>1579.2634</c:v>
                </c:pt>
                <c:pt idx="61">
                  <c:v>1292.2624000000001</c:v>
                </c:pt>
                <c:pt idx="62">
                  <c:v>1299.0691999999999</c:v>
                </c:pt>
                <c:pt idx="63">
                  <c:v>1166.7084</c:v>
                </c:pt>
                <c:pt idx="64">
                  <c:v>1163.9341999999999</c:v>
                </c:pt>
                <c:pt idx="65">
                  <c:v>1027.4836</c:v>
                </c:pt>
                <c:pt idx="66">
                  <c:v>1023.2222</c:v>
                </c:pt>
                <c:pt idx="67">
                  <c:v>1816.1572000000001</c:v>
                </c:pt>
                <c:pt idx="68">
                  <c:v>1820.9048</c:v>
                </c:pt>
                <c:pt idx="69">
                  <c:v>1394.4502</c:v>
                </c:pt>
                <c:pt idx="70">
                  <c:v>1398.7402</c:v>
                </c:pt>
                <c:pt idx="71">
                  <c:v>1816.7578000000001</c:v>
                </c:pt>
                <c:pt idx="72">
                  <c:v>1812.5822000000001</c:v>
                </c:pt>
                <c:pt idx="73">
                  <c:v>1399.1977999999999</c:v>
                </c:pt>
                <c:pt idx="74">
                  <c:v>1394.8220000000001</c:v>
                </c:pt>
                <c:pt idx="75">
                  <c:v>1835.0332000000001</c:v>
                </c:pt>
                <c:pt idx="76">
                  <c:v>1823.8792000000001</c:v>
                </c:pt>
                <c:pt idx="77">
                  <c:v>1401.7432000000001</c:v>
                </c:pt>
                <c:pt idx="78">
                  <c:v>1396.538</c:v>
                </c:pt>
                <c:pt idx="79">
                  <c:v>1382.6384</c:v>
                </c:pt>
                <c:pt idx="80">
                  <c:v>1375.5742</c:v>
                </c:pt>
                <c:pt idx="81">
                  <c:v>1092.8632</c:v>
                </c:pt>
                <c:pt idx="82">
                  <c:v>1080.9084</c:v>
                </c:pt>
                <c:pt idx="83">
                  <c:v>1201.7719999999999</c:v>
                </c:pt>
                <c:pt idx="84">
                  <c:v>1194.9366</c:v>
                </c:pt>
                <c:pt idx="85">
                  <c:v>1472.0419999999999</c:v>
                </c:pt>
                <c:pt idx="86">
                  <c:v>1465.2352000000001</c:v>
                </c:pt>
                <c:pt idx="87">
                  <c:v>1612.182</c:v>
                </c:pt>
                <c:pt idx="88">
                  <c:v>1613.4690000000001</c:v>
                </c:pt>
                <c:pt idx="89">
                  <c:v>1447.5318</c:v>
                </c:pt>
                <c:pt idx="90">
                  <c:v>1436.864</c:v>
                </c:pt>
                <c:pt idx="91">
                  <c:v>1596.4806000000001</c:v>
                </c:pt>
                <c:pt idx="92">
                  <c:v>1591.3897999999999</c:v>
                </c:pt>
                <c:pt idx="93">
                  <c:v>1748.7184</c:v>
                </c:pt>
                <c:pt idx="94">
                  <c:v>1743.6562000000001</c:v>
                </c:pt>
                <c:pt idx="95">
                  <c:v>2185.9266000000002</c:v>
                </c:pt>
                <c:pt idx="96">
                  <c:v>2089.4302000000002</c:v>
                </c:pt>
                <c:pt idx="97">
                  <c:v>1588.7013999999999</c:v>
                </c:pt>
                <c:pt idx="98">
                  <c:v>1502.2149999999999</c:v>
                </c:pt>
                <c:pt idx="99">
                  <c:v>1920.633</c:v>
                </c:pt>
                <c:pt idx="100">
                  <c:v>1913.3686</c:v>
                </c:pt>
                <c:pt idx="101">
                  <c:v>1480.8794</c:v>
                </c:pt>
                <c:pt idx="102">
                  <c:v>1514.0268000000001</c:v>
                </c:pt>
                <c:pt idx="103">
                  <c:v>1292.4911999999999</c:v>
                </c:pt>
                <c:pt idx="104">
                  <c:v>1321.9492</c:v>
                </c:pt>
                <c:pt idx="105">
                  <c:v>1200.771</c:v>
                </c:pt>
                <c:pt idx="106">
                  <c:v>1254.5104000000001</c:v>
                </c:pt>
                <c:pt idx="107">
                  <c:v>1000.4566</c:v>
                </c:pt>
              </c:numCache>
            </c:numRef>
          </c:xVal>
          <c:yVal>
            <c:numRef>
              <c:f>Sheet1!$AF$223:$AF$330</c:f>
              <c:numCache>
                <c:formatCode>General</c:formatCode>
                <c:ptCount val="108"/>
                <c:pt idx="0">
                  <c:v>1.036</c:v>
                </c:pt>
                <c:pt idx="1">
                  <c:v>0.44329000000000002</c:v>
                </c:pt>
                <c:pt idx="2">
                  <c:v>0.40721000000000002</c:v>
                </c:pt>
                <c:pt idx="3">
                  <c:v>1.0665</c:v>
                </c:pt>
                <c:pt idx="4">
                  <c:v>0.15334999999999999</c:v>
                </c:pt>
                <c:pt idx="5">
                  <c:v>0.34671000000000002</c:v>
                </c:pt>
                <c:pt idx="6">
                  <c:v>0.63537999999999994</c:v>
                </c:pt>
                <c:pt idx="7">
                  <c:v>0.56733999999999996</c:v>
                </c:pt>
                <c:pt idx="8">
                  <c:v>0.36448999999999998</c:v>
                </c:pt>
                <c:pt idx="9">
                  <c:v>0.35275000000000001</c:v>
                </c:pt>
                <c:pt idx="10">
                  <c:v>1.2303999999999999</c:v>
                </c:pt>
                <c:pt idx="11">
                  <c:v>0.41449999999999998</c:v>
                </c:pt>
                <c:pt idx="12">
                  <c:v>0.39584999999999998</c:v>
                </c:pt>
                <c:pt idx="13">
                  <c:v>0.95433699999999999</c:v>
                </c:pt>
                <c:pt idx="14">
                  <c:v>0.41621999999999998</c:v>
                </c:pt>
                <c:pt idx="15">
                  <c:v>0.32807999999999998</c:v>
                </c:pt>
                <c:pt idx="16">
                  <c:v>0.76761000000000001</c:v>
                </c:pt>
                <c:pt idx="17">
                  <c:v>0.31361</c:v>
                </c:pt>
                <c:pt idx="18">
                  <c:v>0.32332</c:v>
                </c:pt>
                <c:pt idx="19">
                  <c:v>0.80905000000000005</c:v>
                </c:pt>
                <c:pt idx="20">
                  <c:v>0.142455</c:v>
                </c:pt>
                <c:pt idx="21">
                  <c:v>0.28493000000000002</c:v>
                </c:pt>
                <c:pt idx="22">
                  <c:v>0.42542999999999997</c:v>
                </c:pt>
                <c:pt idx="23">
                  <c:v>0.31503999999999999</c:v>
                </c:pt>
                <c:pt idx="24">
                  <c:v>0.30670999999999998</c:v>
                </c:pt>
                <c:pt idx="25">
                  <c:v>0.30274000000000001</c:v>
                </c:pt>
                <c:pt idx="26">
                  <c:v>0.94738</c:v>
                </c:pt>
                <c:pt idx="27">
                  <c:v>0.32430999999999999</c:v>
                </c:pt>
                <c:pt idx="28">
                  <c:v>0.31130999999999998</c:v>
                </c:pt>
                <c:pt idx="29">
                  <c:v>0.77566999999999997</c:v>
                </c:pt>
                <c:pt idx="30">
                  <c:v>0.34591</c:v>
                </c:pt>
                <c:pt idx="31">
                  <c:v>0.95874300000000001</c:v>
                </c:pt>
                <c:pt idx="32">
                  <c:v>1.3123</c:v>
                </c:pt>
                <c:pt idx="33">
                  <c:v>0.31426799999999999</c:v>
                </c:pt>
                <c:pt idx="34">
                  <c:v>0.40484769999999998</c:v>
                </c:pt>
                <c:pt idx="35">
                  <c:v>0.28531400000000001</c:v>
                </c:pt>
                <c:pt idx="36">
                  <c:v>0.36750699999999997</c:v>
                </c:pt>
                <c:pt idx="37">
                  <c:v>0.33354099999999998</c:v>
                </c:pt>
                <c:pt idx="38">
                  <c:v>0.40611999999999998</c:v>
                </c:pt>
                <c:pt idx="39">
                  <c:v>0.31774010000000003</c:v>
                </c:pt>
                <c:pt idx="40">
                  <c:v>0.39168999999999998</c:v>
                </c:pt>
                <c:pt idx="41">
                  <c:v>0.31853029999999999</c:v>
                </c:pt>
                <c:pt idx="42">
                  <c:v>0.39351999999999998</c:v>
                </c:pt>
                <c:pt idx="43">
                  <c:v>0.32832</c:v>
                </c:pt>
                <c:pt idx="44">
                  <c:v>0.41472999999999999</c:v>
                </c:pt>
                <c:pt idx="45">
                  <c:v>0.32701999999999998</c:v>
                </c:pt>
                <c:pt idx="46">
                  <c:v>0.41254999999999997</c:v>
                </c:pt>
                <c:pt idx="47">
                  <c:v>0.75943000000000005</c:v>
                </c:pt>
                <c:pt idx="48">
                  <c:v>0.85921999999999998</c:v>
                </c:pt>
                <c:pt idx="49">
                  <c:v>0.77637</c:v>
                </c:pt>
                <c:pt idx="50">
                  <c:v>1.0046999999999999</c:v>
                </c:pt>
                <c:pt idx="51">
                  <c:v>0.30864000000000003</c:v>
                </c:pt>
                <c:pt idx="52">
                  <c:v>0.39556999999999998</c:v>
                </c:pt>
                <c:pt idx="53">
                  <c:v>0.79805999999999999</c:v>
                </c:pt>
                <c:pt idx="54">
                  <c:v>1.0011000000000001</c:v>
                </c:pt>
                <c:pt idx="55">
                  <c:v>0.36086000000000001</c:v>
                </c:pt>
                <c:pt idx="56">
                  <c:v>0.30767</c:v>
                </c:pt>
                <c:pt idx="57">
                  <c:v>0.30531999999999998</c:v>
                </c:pt>
                <c:pt idx="58">
                  <c:v>0.26290999999999998</c:v>
                </c:pt>
                <c:pt idx="59">
                  <c:v>1.0742</c:v>
                </c:pt>
                <c:pt idx="60">
                  <c:v>0.39306000000000002</c:v>
                </c:pt>
                <c:pt idx="61">
                  <c:v>0.85741000000000001</c:v>
                </c:pt>
                <c:pt idx="62">
                  <c:v>0.30008000000000001</c:v>
                </c:pt>
                <c:pt idx="63">
                  <c:v>0.24174000000000001</c:v>
                </c:pt>
                <c:pt idx="64">
                  <c:v>0.31047000000000002</c:v>
                </c:pt>
                <c:pt idx="65">
                  <c:v>0.27832000000000001</c:v>
                </c:pt>
                <c:pt idx="66">
                  <c:v>0.28647</c:v>
                </c:pt>
                <c:pt idx="67">
                  <c:v>1.0806</c:v>
                </c:pt>
                <c:pt idx="68">
                  <c:v>0.78534000000000004</c:v>
                </c:pt>
                <c:pt idx="69">
                  <c:v>0.70570999999999995</c:v>
                </c:pt>
                <c:pt idx="70">
                  <c:v>0.44352999999999998</c:v>
                </c:pt>
                <c:pt idx="71">
                  <c:v>0.39243</c:v>
                </c:pt>
                <c:pt idx="72">
                  <c:v>0.38688</c:v>
                </c:pt>
                <c:pt idx="73">
                  <c:v>0.31681999999999999</c:v>
                </c:pt>
                <c:pt idx="74">
                  <c:v>0.31691999999999998</c:v>
                </c:pt>
                <c:pt idx="75">
                  <c:v>0.41364000000000001</c:v>
                </c:pt>
                <c:pt idx="76">
                  <c:v>1.2043999999999999</c:v>
                </c:pt>
                <c:pt idx="77">
                  <c:v>0.32485999999999998</c:v>
                </c:pt>
                <c:pt idx="78">
                  <c:v>0.92461000000000004</c:v>
                </c:pt>
                <c:pt idx="79">
                  <c:v>0.35036</c:v>
                </c:pt>
                <c:pt idx="80">
                  <c:v>0.92884</c:v>
                </c:pt>
                <c:pt idx="81">
                  <c:v>0.42903000000000002</c:v>
                </c:pt>
                <c:pt idx="82">
                  <c:v>0.93179999999999996</c:v>
                </c:pt>
                <c:pt idx="83">
                  <c:v>0.48865999999999998</c:v>
                </c:pt>
                <c:pt idx="84">
                  <c:v>0.99724000000000002</c:v>
                </c:pt>
                <c:pt idx="85">
                  <c:v>0.38059999999999999</c:v>
                </c:pt>
                <c:pt idx="86">
                  <c:v>0.99285000000000001</c:v>
                </c:pt>
                <c:pt idx="87">
                  <c:v>0.35576999999999998</c:v>
                </c:pt>
                <c:pt idx="88">
                  <c:v>1.0328999999999999</c:v>
                </c:pt>
                <c:pt idx="89">
                  <c:v>0.45801999999999998</c:v>
                </c:pt>
                <c:pt idx="90">
                  <c:v>1.0363</c:v>
                </c:pt>
                <c:pt idx="91">
                  <c:v>0.50307999999999997</c:v>
                </c:pt>
                <c:pt idx="92">
                  <c:v>1.1235999999999999</c:v>
                </c:pt>
                <c:pt idx="93">
                  <c:v>0.38551999999999997</c:v>
                </c:pt>
                <c:pt idx="94">
                  <c:v>1.1187</c:v>
                </c:pt>
                <c:pt idx="95">
                  <c:v>0.99933000000000005</c:v>
                </c:pt>
                <c:pt idx="96">
                  <c:v>0.40893000000000002</c:v>
                </c:pt>
                <c:pt idx="97">
                  <c:v>0.84840000000000004</c:v>
                </c:pt>
                <c:pt idx="98">
                  <c:v>0.31456000000000001</c:v>
                </c:pt>
                <c:pt idx="99">
                  <c:v>0.41865000000000002</c:v>
                </c:pt>
                <c:pt idx="100">
                  <c:v>0.85558000000000001</c:v>
                </c:pt>
                <c:pt idx="101">
                  <c:v>0.16555</c:v>
                </c:pt>
                <c:pt idx="102">
                  <c:v>0.36775000000000002</c:v>
                </c:pt>
                <c:pt idx="103">
                  <c:v>0.17843000000000001</c:v>
                </c:pt>
                <c:pt idx="104">
                  <c:v>0.29000999999999999</c:v>
                </c:pt>
                <c:pt idx="105">
                  <c:v>0.94781000000000004</c:v>
                </c:pt>
                <c:pt idx="107">
                  <c:v>0.70814999999999995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30E-4720-B0F0-891C3094F2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70555056"/>
        <c:axId val="1970555472"/>
      </c:scatterChart>
      <c:valAx>
        <c:axId val="19705550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/>
                  <a:t>Cross</a:t>
                </a:r>
                <a:r>
                  <a:rPr lang="en-US" sz="1400" b="1" baseline="0" dirty="0"/>
                  <a:t> Sectional Area (mm^2)</a:t>
                </a:r>
                <a:endParaRPr lang="en-US" sz="1400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0555472"/>
        <c:crosses val="autoZero"/>
        <c:crossBetween val="midCat"/>
      </c:valAx>
      <c:valAx>
        <c:axId val="1970555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/>
                  <a:t>Distortion (mm)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055505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FBE31-9798-458D-B614-23C17EAA38C5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054C8-2146-410E-B475-C1D6402D7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63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E054C8-2146-410E-B475-C1D6402D719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7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367CE-FF61-F3BA-510E-0ECD9EABD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0D553F-51EB-E463-A191-CCD65902C6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FABE2-4E26-9232-F918-33A5AF667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300A3-E6F4-9042-8309-ED3870938D1E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594F7-64E8-3459-BB85-F9645A64F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47C020-1982-F48D-A1CA-DFD38C8C9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8F5B-B947-AB47-9B9F-7CB42F8FB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600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3BC00-25E3-62C1-E449-80EEDD745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B81867-47B4-F7C8-C270-3133FAF5BF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44BD7-9DD0-0033-A4B0-0923272A9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300A3-E6F4-9042-8309-ED3870938D1E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DF089-A833-7492-E2E3-AF160C468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FE08D-83F1-FF75-5B7A-F1E334943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8F5B-B947-AB47-9B9F-7CB42F8FB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129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12E5EE-0C3A-7828-C55B-C103681A6A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1ECA34-8D4A-36C2-B7B2-106FD01E6F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AB166-3FD5-0DF7-B575-3B0FA149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300A3-E6F4-9042-8309-ED3870938D1E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B0B2C-C482-3B8D-A26A-7D2CEA177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0175AE-294E-DDF4-1FAB-F0E37E509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8F5B-B947-AB47-9B9F-7CB42F8FB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5C54F-C929-923C-96BE-3F6BA6005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B94D7-4676-B64C-3BAF-1D982D630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C9DF6-C8E6-BA29-B557-E56B2C6CD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300A3-E6F4-9042-8309-ED3870938D1E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6F1C7-0A20-3789-B24D-3AAB1CC47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BD22F4-58A2-9E68-AA8B-811CBC4B6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8F5B-B947-AB47-9B9F-7CB42F8FB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07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2DD93-E02D-C134-08F1-A46933372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3849CA-43CF-AC72-DA3B-1F606763C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44147-74ED-F690-5775-C9B6E6EB0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300A3-E6F4-9042-8309-ED3870938D1E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52876-E899-6D24-0DFD-7AE0916F6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D53C5-D534-A367-1F02-A3AF4D62F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8F5B-B947-AB47-9B9F-7CB42F8FB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315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E50FB-EBBE-279B-ED0E-2D749AE87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A7B03-908B-C9EC-801A-D63E35265C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7375ED-B2E7-AADA-6099-C8B90F6F7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3C6E52-D610-993C-995E-0A2283E09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300A3-E6F4-9042-8309-ED3870938D1E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310C43-9831-7D6A-787B-DC8575850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5F4249-4E88-B811-1EAB-BC0B0AFAE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8F5B-B947-AB47-9B9F-7CB42F8FB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540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04759-A0D1-E410-7E59-B457FE301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DCF948-C784-406E-8FC9-DC702B6E00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C64A25-435D-C2AB-4641-1B807E5AFA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1B1264-BE3E-070C-6170-1B9877045A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2A83AF-AF6C-4660-A3E5-A47BD3E58E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15E54F-4CF8-E98C-ACEE-384410250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300A3-E6F4-9042-8309-ED3870938D1E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AE7695-A003-FF61-27A6-195B792F7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112899-BCA0-AD0C-A1F6-2AE5465A1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8F5B-B947-AB47-9B9F-7CB42F8FB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92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4036F-089C-5194-07CB-A61F9894F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12926D-A275-9968-A55B-8A17DE566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300A3-E6F4-9042-8309-ED3870938D1E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16FFD9-6ECC-D35A-6613-B2547BB3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32C8E8-CACE-25C7-64D4-F4D059CCF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8F5B-B947-AB47-9B9F-7CB42F8FB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988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2D6F18-A07C-4606-C0F1-99ABD32BB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300A3-E6F4-9042-8309-ED3870938D1E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D152ED-D647-DD0A-8A33-FEEBC904D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4B990C-7899-26BA-202F-EAF18D4A1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8F5B-B947-AB47-9B9F-7CB42F8FB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895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95BFA-3481-1487-89B5-7C468F86F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53094-9898-6D7C-A67C-D370BB652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E7304F-B95F-3218-520A-D87837EF8B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92A372-21C1-E97F-FEA0-53D599E4B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300A3-E6F4-9042-8309-ED3870938D1E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462577-BA0E-D672-9166-96B956F79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E046B5-D863-61BE-2E26-E7917D115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8F5B-B947-AB47-9B9F-7CB42F8FB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5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7C833-3FEC-88E3-28EC-0F1034742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80ACFB-5A92-1C35-1520-8C74BFF13B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544B78-12B3-BD36-A6F2-FD3D2F5683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A9027F-87BF-B047-05AF-C4EA90A4D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300A3-E6F4-9042-8309-ED3870938D1E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16E206-AC03-E825-8780-F93BAC2EC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9F8CCF-4F5B-7833-FA86-2E642BA3B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8F5B-B947-AB47-9B9F-7CB42F8FB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610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A2B9B8-615B-D489-294D-971602716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D597F2-028E-797B-1114-8C8EE71F5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5BDEE-2EA5-0050-3EAF-B5ADBAA2F0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300A3-E6F4-9042-8309-ED3870938D1E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A8554-8173-EB6C-2A74-7398B8270D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2AC82-6ED1-A210-511B-626A95F0C2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C8F5B-B947-AB47-9B9F-7CB42F8FB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88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mp4"/><Relationship Id="rId7" Type="http://schemas.openxmlformats.org/officeDocument/2006/relationships/image" Target="../media/image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.png"/><Relationship Id="rId4" Type="http://schemas.openxmlformats.org/officeDocument/2006/relationships/video" Target="../media/media2.mp4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9.png"/><Relationship Id="rId7" Type="http://schemas.openxmlformats.org/officeDocument/2006/relationships/image" Target="../media/image11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emf"/><Relationship Id="rId10" Type="http://schemas.openxmlformats.org/officeDocument/2006/relationships/image" Target="../media/image4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5000">
              <a:schemeClr val="accent1">
                <a:lumMod val="45000"/>
                <a:lumOff val="55000"/>
                <a:alpha val="36025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F927E-7FED-7003-C0F1-4B810466B2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3428" y="1097542"/>
            <a:ext cx="10305143" cy="1231220"/>
          </a:xfrm>
        </p:spPr>
        <p:txBody>
          <a:bodyPr>
            <a:normAutofit fontScale="90000"/>
          </a:bodyPr>
          <a:lstStyle/>
          <a:p>
            <a:r>
              <a:rPr lang="en-US" sz="3200" b="1"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Data-driven Laser Powder Bed Fusion distortion prediction using geometric parameters</a:t>
            </a:r>
            <a:endParaRPr lang="en-US" sz="88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4C7251-A1CC-6372-7FA0-F9E8F1D60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58793"/>
            <a:ext cx="9144000" cy="1655762"/>
          </a:xfrm>
        </p:spPr>
        <p:txBody>
          <a:bodyPr>
            <a:normAutofit fontScale="92500" lnSpcReduction="20000"/>
          </a:bodyPr>
          <a:lstStyle/>
          <a:p>
            <a:r>
              <a:rPr lang="en-US" sz="1900">
                <a:latin typeface="Verdana" panose="020B0604030504040204" pitchFamily="34" charset="0"/>
                <a:ea typeface="Verdana" panose="020B0604030504040204" pitchFamily="34" charset="0"/>
              </a:rPr>
              <a:t>Pablo Luna</a:t>
            </a:r>
          </a:p>
          <a:p>
            <a:r>
              <a:rPr lang="en-US" sz="1900">
                <a:latin typeface="Verdana" panose="020B0604030504040204" pitchFamily="34" charset="0"/>
                <a:ea typeface="Verdana" panose="020B0604030504040204" pitchFamily="34" charset="0"/>
              </a:rPr>
              <a:t>Mentor: Dr. Hannah </a:t>
            </a:r>
            <a:r>
              <a:rPr lang="en-US" sz="1900" err="1">
                <a:latin typeface="Verdana" panose="020B0604030504040204" pitchFamily="34" charset="0"/>
                <a:ea typeface="Verdana" panose="020B0604030504040204" pitchFamily="34" charset="0"/>
              </a:rPr>
              <a:t>Budinoff</a:t>
            </a:r>
            <a:r>
              <a:rPr lang="en-US" sz="19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endParaRPr lang="en-US" sz="18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1800" b="1">
                <a:latin typeface="Verdana" panose="020B0604030504040204" pitchFamily="34" charset="0"/>
                <a:ea typeface="Verdana" panose="020B0604030504040204" pitchFamily="34" charset="0"/>
              </a:rPr>
              <a:t>Arizona NASA Space Grant Statewide Symposium</a:t>
            </a:r>
          </a:p>
          <a:p>
            <a:r>
              <a:rPr lang="en-US" sz="1800" b="1">
                <a:latin typeface="Verdana" panose="020B0604030504040204" pitchFamily="34" charset="0"/>
                <a:ea typeface="Verdana" panose="020B0604030504040204" pitchFamily="34" charset="0"/>
              </a:rPr>
              <a:t>April 22</a:t>
            </a:r>
            <a:r>
              <a:rPr lang="en-US" sz="1800" b="1" baseline="30000">
                <a:latin typeface="Verdana" panose="020B0604030504040204" pitchFamily="34" charset="0"/>
                <a:ea typeface="Verdana" panose="020B0604030504040204" pitchFamily="34" charset="0"/>
              </a:rPr>
              <a:t>nd</a:t>
            </a:r>
            <a:r>
              <a:rPr lang="en-US" sz="1800" b="1">
                <a:latin typeface="Verdana" panose="020B0604030504040204" pitchFamily="34" charset="0"/>
                <a:ea typeface="Verdana" panose="020B0604030504040204" pitchFamily="34" charset="0"/>
              </a:rPr>
              <a:t> , 2023</a:t>
            </a:r>
          </a:p>
          <a:p>
            <a:endParaRPr lang="en-US"/>
          </a:p>
          <a:p>
            <a:pPr algn="l"/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1E4A6AD7-A641-89B6-8FD0-20A3738A4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53" y="4716592"/>
            <a:ext cx="1816494" cy="191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72AF5DA1-AA5E-DC3B-1456-D5A4AA7B7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399" y="4204946"/>
            <a:ext cx="1816494" cy="242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53B1759-8EA8-A8C7-C96E-E352ED01DDFA}"/>
              </a:ext>
            </a:extLst>
          </p:cNvPr>
          <p:cNvSpPr/>
          <p:nvPr/>
        </p:nvSpPr>
        <p:spPr>
          <a:xfrm>
            <a:off x="362857" y="2577619"/>
            <a:ext cx="11371036" cy="754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Systems and Industrial Engineering | The University of Arizona">
            <a:extLst>
              <a:ext uri="{FF2B5EF4-FFF2-40B4-BE49-F238E27FC236}">
                <a16:creationId xmlns:a16="http://schemas.microsoft.com/office/drawing/2014/main" id="{B35BA299-83BF-9D7A-80B8-AF5C75C13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669" y="5397272"/>
            <a:ext cx="5029200" cy="104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015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31D7C-073C-F085-2175-91A43DE49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>
                <a:latin typeface="Verdana" panose="020B0604030504040204" pitchFamily="34" charset="0"/>
                <a:ea typeface="Verdana" panose="020B0604030504040204" pitchFamily="34" charset="0"/>
              </a:rPr>
              <a:t>Scatter plots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1AE41-F359-1261-667D-4ADCA760D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485" y="5167312"/>
            <a:ext cx="10623029" cy="1325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>
                <a:latin typeface="Verdana" panose="020B0604030504040204" pitchFamily="34" charset="0"/>
                <a:ea typeface="Verdana" panose="020B0604030504040204" pitchFamily="34" charset="0"/>
              </a:rPr>
              <a:t>Distortion vs Center of mass is closer to a monotonic relationship  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EEC86A3-8CC6-492A-A64C-3D873322D2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5045260"/>
              </p:ext>
            </p:extLst>
          </p:nvPr>
        </p:nvGraphicFramePr>
        <p:xfrm>
          <a:off x="367530" y="1627470"/>
          <a:ext cx="5568813" cy="3230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58FFBD5-FB38-BA33-FA39-99EDC32339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7822489"/>
              </p:ext>
            </p:extLst>
          </p:nvPr>
        </p:nvGraphicFramePr>
        <p:xfrm>
          <a:off x="6255659" y="1649016"/>
          <a:ext cx="5568813" cy="3230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Picture 4">
            <a:extLst>
              <a:ext uri="{FF2B5EF4-FFF2-40B4-BE49-F238E27FC236}">
                <a16:creationId xmlns:a16="http://schemas.microsoft.com/office/drawing/2014/main" id="{DC22A7D0-B739-1940-07BC-7E1C138A4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79" y="5901871"/>
            <a:ext cx="778535" cy="82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04507C-2379-A81B-BDA6-FCB353559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9058" y="5511679"/>
            <a:ext cx="910963" cy="121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University of Arizona Logo and symbol, meaning, history, sign.">
            <a:extLst>
              <a:ext uri="{FF2B5EF4-FFF2-40B4-BE49-F238E27FC236}">
                <a16:creationId xmlns:a16="http://schemas.microsoft.com/office/drawing/2014/main" id="{48A1FE0D-3DD1-5D06-1332-28A26EB43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173" y="5901871"/>
            <a:ext cx="1457879" cy="82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876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EE8E3A1A-0886-1589-2AA0-68708B335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79" y="5901871"/>
            <a:ext cx="778535" cy="82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University of Arizona Logo and symbol, meaning, history, sign.">
            <a:extLst>
              <a:ext uri="{FF2B5EF4-FFF2-40B4-BE49-F238E27FC236}">
                <a16:creationId xmlns:a16="http://schemas.microsoft.com/office/drawing/2014/main" id="{FA19AB51-8BD1-E366-4752-A2C608A60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173" y="5901871"/>
            <a:ext cx="1457879" cy="82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F8E462-C598-9B89-FD11-B299CAA4C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9058" y="5511679"/>
            <a:ext cx="910963" cy="121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53D310C-E590-04CA-D2F9-3C870CE1F9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8590972"/>
              </p:ext>
            </p:extLst>
          </p:nvPr>
        </p:nvGraphicFramePr>
        <p:xfrm>
          <a:off x="446851" y="764498"/>
          <a:ext cx="5454753" cy="3612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09C8C0C-9EBC-C9CB-38B7-6FD88A91AE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3072934"/>
              </p:ext>
            </p:extLst>
          </p:nvPr>
        </p:nvGraphicFramePr>
        <p:xfrm>
          <a:off x="6073052" y="764498"/>
          <a:ext cx="5322326" cy="3612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33CE3D1-172A-FB79-2D0F-83907641E5F3}"/>
              </a:ext>
            </a:extLst>
          </p:cNvPr>
          <p:cNvSpPr txBox="1"/>
          <p:nvPr/>
        </p:nvSpPr>
        <p:spPr>
          <a:xfrm>
            <a:off x="4554374" y="4776094"/>
            <a:ext cx="319554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Second trendline forming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F129C5F-98D1-A516-73C4-BB2F48B85EF7}"/>
              </a:ext>
            </a:extLst>
          </p:cNvPr>
          <p:cNvCxnSpPr>
            <a:cxnSpLocks/>
          </p:cNvCxnSpPr>
          <p:nvPr/>
        </p:nvCxnSpPr>
        <p:spPr>
          <a:xfrm flipH="1" flipV="1">
            <a:off x="1259174" y="2923082"/>
            <a:ext cx="4275999" cy="18530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D3C5735-D7E0-BE69-449D-7EF3AAC4A4CC}"/>
              </a:ext>
            </a:extLst>
          </p:cNvPr>
          <p:cNvCxnSpPr>
            <a:cxnSpLocks/>
          </p:cNvCxnSpPr>
          <p:nvPr/>
        </p:nvCxnSpPr>
        <p:spPr>
          <a:xfrm flipV="1">
            <a:off x="6319551" y="2758190"/>
            <a:ext cx="1070600" cy="20001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85DE10-FB35-1535-3171-B422EC9ADD65}"/>
              </a:ext>
            </a:extLst>
          </p:cNvPr>
          <p:cNvCxnSpPr>
            <a:cxnSpLocks/>
          </p:cNvCxnSpPr>
          <p:nvPr/>
        </p:nvCxnSpPr>
        <p:spPr>
          <a:xfrm flipV="1">
            <a:off x="1259174" y="1364105"/>
            <a:ext cx="2870207" cy="155897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229A4E7-D5C1-227A-C814-F23AC74CC916}"/>
              </a:ext>
            </a:extLst>
          </p:cNvPr>
          <p:cNvCxnSpPr>
            <a:cxnSpLocks/>
          </p:cNvCxnSpPr>
          <p:nvPr/>
        </p:nvCxnSpPr>
        <p:spPr>
          <a:xfrm flipV="1">
            <a:off x="7390151" y="1712574"/>
            <a:ext cx="3207895" cy="10456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8475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433C5-5C55-709C-D2C0-9C966772C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37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>
                <a:latin typeface="Verdana" panose="020B0604030504040204" pitchFamily="34" charset="0"/>
                <a:ea typeface="Verdana" panose="020B0604030504040204" pitchFamily="34" charset="0"/>
              </a:rPr>
              <a:t>Results 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75ADBF0A-B572-C2E0-C747-4FD4C8C5F3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4331814"/>
              </p:ext>
            </p:extLst>
          </p:nvPr>
        </p:nvGraphicFramePr>
        <p:xfrm>
          <a:off x="726912" y="1347583"/>
          <a:ext cx="11074399" cy="15099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58231">
                  <a:extLst>
                    <a:ext uri="{9D8B030D-6E8A-4147-A177-3AD203B41FA5}">
                      <a16:colId xmlns:a16="http://schemas.microsoft.com/office/drawing/2014/main" val="3639343375"/>
                    </a:ext>
                  </a:extLst>
                </a:gridCol>
                <a:gridCol w="2496457">
                  <a:extLst>
                    <a:ext uri="{9D8B030D-6E8A-4147-A177-3AD203B41FA5}">
                      <a16:colId xmlns:a16="http://schemas.microsoft.com/office/drawing/2014/main" val="3229843673"/>
                    </a:ext>
                  </a:extLst>
                </a:gridCol>
                <a:gridCol w="1845118">
                  <a:extLst>
                    <a:ext uri="{9D8B030D-6E8A-4147-A177-3AD203B41FA5}">
                      <a16:colId xmlns:a16="http://schemas.microsoft.com/office/drawing/2014/main" val="2997291664"/>
                    </a:ext>
                  </a:extLst>
                </a:gridCol>
                <a:gridCol w="1348025">
                  <a:extLst>
                    <a:ext uri="{9D8B030D-6E8A-4147-A177-3AD203B41FA5}">
                      <a16:colId xmlns:a16="http://schemas.microsoft.com/office/drawing/2014/main" val="2307937945"/>
                    </a:ext>
                  </a:extLst>
                </a:gridCol>
                <a:gridCol w="1835037">
                  <a:extLst>
                    <a:ext uri="{9D8B030D-6E8A-4147-A177-3AD203B41FA5}">
                      <a16:colId xmlns:a16="http://schemas.microsoft.com/office/drawing/2014/main" val="3084643138"/>
                    </a:ext>
                  </a:extLst>
                </a:gridCol>
                <a:gridCol w="1591531">
                  <a:extLst>
                    <a:ext uri="{9D8B030D-6E8A-4147-A177-3AD203B41FA5}">
                      <a16:colId xmlns:a16="http://schemas.microsoft.com/office/drawing/2014/main" val="3363715903"/>
                    </a:ext>
                  </a:extLst>
                </a:gridCol>
              </a:tblGrid>
              <a:tr h="8312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Cross Section area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Cross Section Perimeter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Volume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Surface Area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Center of Mass (z-axis)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02863096"/>
                  </a:ext>
                </a:extLst>
              </a:tr>
              <a:tr h="5063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Coefficient (Rs)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0.54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0.23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0.45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0.34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0.70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96047378"/>
                  </a:ext>
                </a:extLst>
              </a:tr>
              <a:tr h="5063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 value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3.12E-26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1.85E-05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1.57E-17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2.10E-10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1.37E-49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3342491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76D5879-88D4-BD2D-A50A-6C791C202A13}"/>
              </a:ext>
            </a:extLst>
          </p:cNvPr>
          <p:cNvSpPr txBox="1"/>
          <p:nvPr/>
        </p:nvSpPr>
        <p:spPr>
          <a:xfrm>
            <a:off x="8311307" y="4056451"/>
            <a:ext cx="2986315" cy="12311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>
                <a:latin typeface="Verdana" panose="020B0604030504040204" pitchFamily="34" charset="0"/>
                <a:ea typeface="Verdana" panose="020B0604030504040204" pitchFamily="34" charset="0"/>
              </a:rPr>
              <a:t>Center of mass 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had the strongest positive correlation with maximum distortion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AC615D-E41B-113B-120F-2E0C68DFACC1}"/>
              </a:ext>
            </a:extLst>
          </p:cNvPr>
          <p:cNvSpPr txBox="1"/>
          <p:nvPr/>
        </p:nvSpPr>
        <p:spPr>
          <a:xfrm>
            <a:off x="726912" y="3182680"/>
            <a:ext cx="372897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>
                <a:latin typeface="Verdana" panose="020B0604030504040204" pitchFamily="34" charset="0"/>
                <a:ea typeface="Verdana" panose="020B0604030504040204" pitchFamily="34" charset="0"/>
              </a:rPr>
              <a:t>Spearman’s Rank Correlation Coefficient 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(Rs) was used to determine the strength of relationship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6F30EA-5DD7-D8DD-AF4B-C5A557EF2C34}"/>
              </a:ext>
            </a:extLst>
          </p:cNvPr>
          <p:cNvSpPr txBox="1"/>
          <p:nvPr/>
        </p:nvSpPr>
        <p:spPr>
          <a:xfrm>
            <a:off x="726912" y="4662290"/>
            <a:ext cx="374842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Miniscule </a:t>
            </a:r>
            <a:r>
              <a:rPr lang="en-US" b="1">
                <a:latin typeface="Verdana" panose="020B0604030504040204" pitchFamily="34" charset="0"/>
                <a:ea typeface="Verdana" panose="020B0604030504040204" pitchFamily="34" charset="0"/>
              </a:rPr>
              <a:t>P values 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means we can neglect null hypothesis (Correlation is not due to chance)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E04210-B966-6145-F3FE-2D74D1C7CEEB}"/>
              </a:ext>
            </a:extLst>
          </p:cNvPr>
          <p:cNvSpPr txBox="1"/>
          <p:nvPr/>
        </p:nvSpPr>
        <p:spPr>
          <a:xfrm>
            <a:off x="4727916" y="4057969"/>
            <a:ext cx="336731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>
                <a:latin typeface="Verdana" panose="020B0604030504040204" pitchFamily="34" charset="0"/>
                <a:ea typeface="Verdana" panose="020B0604030504040204" pitchFamily="34" charset="0"/>
              </a:rPr>
              <a:t>Cross Section Perimeter 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had the weakest positive correlation with maximum distortion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11D38F6-5D3A-9B14-C289-97052BA0FE01}"/>
              </a:ext>
            </a:extLst>
          </p:cNvPr>
          <p:cNvSpPr/>
          <p:nvPr/>
        </p:nvSpPr>
        <p:spPr>
          <a:xfrm>
            <a:off x="10844459" y="1975575"/>
            <a:ext cx="1280160" cy="497884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15466E0-7DA3-32AF-616F-6FC2F8C3C019}"/>
              </a:ext>
            </a:extLst>
          </p:cNvPr>
          <p:cNvSpPr/>
          <p:nvPr/>
        </p:nvSpPr>
        <p:spPr>
          <a:xfrm>
            <a:off x="6143924" y="1962528"/>
            <a:ext cx="1353458" cy="4978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8DC2492-0ABA-8C8C-B271-ED68166680A3}"/>
              </a:ext>
            </a:extLst>
          </p:cNvPr>
          <p:cNvCxnSpPr>
            <a:cxnSpLocks/>
          </p:cNvCxnSpPr>
          <p:nvPr/>
        </p:nvCxnSpPr>
        <p:spPr>
          <a:xfrm flipV="1">
            <a:off x="5214938" y="2367997"/>
            <a:ext cx="1049173" cy="16884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54CF276-1C05-8133-1952-1C931F21C79D}"/>
              </a:ext>
            </a:extLst>
          </p:cNvPr>
          <p:cNvCxnSpPr>
            <a:cxnSpLocks/>
            <a:stCxn id="10" idx="0"/>
            <a:endCxn id="14" idx="3"/>
          </p:cNvCxnSpPr>
          <p:nvPr/>
        </p:nvCxnSpPr>
        <p:spPr>
          <a:xfrm flipV="1">
            <a:off x="9804465" y="2400546"/>
            <a:ext cx="1227469" cy="1655905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4">
            <a:extLst>
              <a:ext uri="{FF2B5EF4-FFF2-40B4-BE49-F238E27FC236}">
                <a16:creationId xmlns:a16="http://schemas.microsoft.com/office/drawing/2014/main" id="{977DEB8A-501C-A781-DE95-5C039E64C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79" y="5901871"/>
            <a:ext cx="778535" cy="82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>
            <a:extLst>
              <a:ext uri="{FF2B5EF4-FFF2-40B4-BE49-F238E27FC236}">
                <a16:creationId xmlns:a16="http://schemas.microsoft.com/office/drawing/2014/main" id="{78084EC1-D611-D329-0086-0FAE0A9BF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9058" y="5511679"/>
            <a:ext cx="910963" cy="121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University of Arizona Logo and symbol, meaning, history, sign.">
            <a:extLst>
              <a:ext uri="{FF2B5EF4-FFF2-40B4-BE49-F238E27FC236}">
                <a16:creationId xmlns:a16="http://schemas.microsoft.com/office/drawing/2014/main" id="{5B6759D7-776D-CF1C-3133-37A266E40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173" y="5901871"/>
            <a:ext cx="1457879" cy="82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635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4751A-EA95-3BA2-C5BF-776CBD4AD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>
                <a:latin typeface="Verdana" panose="020B0604030504040204" pitchFamily="34" charset="0"/>
                <a:ea typeface="Verdana" panose="020B0604030504040204" pitchFamily="34" charset="0"/>
              </a:rPr>
              <a:t>Implications and Future work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39A46-8A31-9F7A-53EB-BF7EFACD8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653" y="1563997"/>
            <a:ext cx="10644266" cy="4464566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Minimizing center of mass in the z-axis tends to decrease distortion.</a:t>
            </a: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Our findings provide direct guidance for mechanical designers to minimize distortion. </a:t>
            </a:r>
          </a:p>
          <a:p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Future work </a:t>
            </a: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Identify more correlated geometric parameters with a ML regression model using cross section images</a:t>
            </a: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Expand our dataset to non-axisymmetric geometries </a:t>
            </a:r>
          </a:p>
          <a:p>
            <a:pPr marL="0" indent="0">
              <a:buNone/>
            </a:pPr>
            <a:r>
              <a:rPr lang="en-US" sz="180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Jannatul Bushra, Hannah D. </a:t>
            </a:r>
            <a:r>
              <a:rPr lang="en-US" sz="180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Budinoff</a:t>
            </a:r>
            <a:r>
              <a:rPr lang="en-US" sz="180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Pablo Luna, Marat </a:t>
            </a:r>
            <a:r>
              <a:rPr lang="en-US" sz="180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Latypov</a:t>
            </a:r>
            <a:r>
              <a:rPr lang="en-US" sz="180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“Towards Data-Driven Guidance for Metal Powder Bed Fusion”, submitted to the ASME IDETC 2023 Conference.</a:t>
            </a:r>
            <a:br>
              <a:rPr lang="en-US" sz="1800" b="1" i="0" cap="all" dirty="0">
                <a:solidFill>
                  <a:srgbClr val="000000"/>
                </a:solidFill>
                <a:effectLst/>
                <a:latin typeface="WordVisiCarriageReturn_MSFontService"/>
              </a:rPr>
            </a:b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58D2ECA-A142-9035-59C0-E04EC9004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79" y="5901871"/>
            <a:ext cx="778535" cy="82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A22E6820-160A-16FA-6556-1F4E17991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9058" y="5511679"/>
            <a:ext cx="910963" cy="121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University of Arizona Logo and symbol, meaning, history, sign.">
            <a:extLst>
              <a:ext uri="{FF2B5EF4-FFF2-40B4-BE49-F238E27FC236}">
                <a16:creationId xmlns:a16="http://schemas.microsoft.com/office/drawing/2014/main" id="{72B6B8AD-621D-EBF4-0DE3-8F91CF6A7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173" y="5901871"/>
            <a:ext cx="1457879" cy="82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25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8D508-3738-ACB4-8D2D-F710E474A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>
                <a:latin typeface="Verdana" panose="020B0604030504040204" pitchFamily="34" charset="0"/>
                <a:ea typeface="Verdana" panose="020B0604030504040204" pitchFamily="34" charset="0"/>
              </a:rPr>
              <a:t>Acknowledgments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F2C9F-5236-F165-8E41-A972C0CBC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469" y="1253331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i="1">
                <a:latin typeface="Verdana" panose="020B0604030504040204" pitchFamily="34" charset="0"/>
                <a:ea typeface="Verdana" panose="020B0604030504040204" pitchFamily="34" charset="0"/>
              </a:rPr>
              <a:t>I would like to express my gratitude to…</a:t>
            </a:r>
          </a:p>
          <a:p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My mentor Dr. Hannah </a:t>
            </a:r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Budinoff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Graduate student Jannatul Bushra </a:t>
            </a:r>
          </a:p>
          <a:p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Arizona/NASA Space Grant Consortium </a:t>
            </a:r>
          </a:p>
          <a:p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The University of Arizona</a:t>
            </a:r>
          </a:p>
        </p:txBody>
      </p:sp>
      <p:pic>
        <p:nvPicPr>
          <p:cNvPr id="7" name="Picture 2" descr="Systems and Industrial Engineering | The University of Arizona">
            <a:extLst>
              <a:ext uri="{FF2B5EF4-FFF2-40B4-BE49-F238E27FC236}">
                <a16:creationId xmlns:a16="http://schemas.microsoft.com/office/drawing/2014/main" id="{CE9B9A4C-6A29-B5AD-EAAA-F97D68741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669" y="5397272"/>
            <a:ext cx="5029200" cy="104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DCD4AF-1842-7672-57F2-6B564AFCC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53" y="4716592"/>
            <a:ext cx="1816494" cy="191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58D9F7-561D-7CAC-BE72-3E4975C51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399" y="4204946"/>
            <a:ext cx="1816494" cy="242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972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0000">
              <a:schemeClr val="accent1">
                <a:alpha val="39000"/>
                <a:lumMod val="74000"/>
                <a:lumOff val="26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7B5DB7-7489-8F40-1C1E-694410E20B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3657" y="1456191"/>
            <a:ext cx="9144000" cy="2387600"/>
          </a:xfrm>
        </p:spPr>
        <p:txBody>
          <a:bodyPr/>
          <a:lstStyle/>
          <a:p>
            <a:r>
              <a:rPr lang="en-US" b="1">
                <a:latin typeface="Verdana" panose="020B0604030504040204" pitchFamily="34" charset="0"/>
                <a:ea typeface="Verdana" panose="020B0604030504040204" pitchFamily="34" charset="0"/>
              </a:rPr>
              <a:t>Thank you!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FCB6C9-5419-CBB7-CF80-D6FC2D047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53" y="4716592"/>
            <a:ext cx="1816494" cy="191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34AD4C-6A52-7D03-AC1E-41640615B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399" y="4204946"/>
            <a:ext cx="1816494" cy="242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ystems and Industrial Engineering | The University of Arizona">
            <a:extLst>
              <a:ext uri="{FF2B5EF4-FFF2-40B4-BE49-F238E27FC236}">
                <a16:creationId xmlns:a16="http://schemas.microsoft.com/office/drawing/2014/main" id="{0B36522E-4A9F-ED7C-03D8-C7CEE7D98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669" y="5397272"/>
            <a:ext cx="5029200" cy="104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94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C5150-3CE2-2D88-0A53-C7990D7F3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630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>
                <a:latin typeface="Verdana" panose="020B0604030504040204" pitchFamily="34" charset="0"/>
                <a:ea typeface="Verdana" panose="020B0604030504040204" pitchFamily="34" charset="0"/>
              </a:rPr>
              <a:t>What is Laser Powder Bed Fusion?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60086-74E8-2ACC-C62E-D7FD34717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1864"/>
            <a:ext cx="6027057" cy="4068451"/>
          </a:xfrm>
          <a:ln w="19050"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400">
                <a:latin typeface="Verdana" panose="020B0604030504040204" pitchFamily="34" charset="0"/>
                <a:ea typeface="Verdana" panose="020B0604030504040204" pitchFamily="34" charset="0"/>
              </a:rPr>
              <a:t>Laser Powder Bed Fusion (LPBF) is an additive manufacturing process consisting of the layer-by-layer stacking of fused metal powder.</a:t>
            </a:r>
          </a:p>
          <a:p>
            <a:pPr marL="0" indent="0">
              <a:buNone/>
            </a:pPr>
            <a:endParaRPr lang="en-US" sz="24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400">
                <a:latin typeface="Verdana" panose="020B0604030504040204" pitchFamily="34" charset="0"/>
                <a:ea typeface="Verdana" panose="020B0604030504040204" pitchFamily="34" charset="0"/>
              </a:rPr>
              <a:t>LPBF is commonly used in the aerospace industry due to the need of generating complex geometries for lightweight components</a:t>
            </a:r>
            <a:r>
              <a:rPr lang="en-US" sz="2400"/>
              <a:t>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1CBFF1C-6D43-6765-1DB6-10BA3CE3D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79" y="5901871"/>
            <a:ext cx="778535" cy="82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FF52444F-784B-6910-CDF6-4539B403F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9058" y="5511679"/>
            <a:ext cx="910963" cy="121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University of Arizona Logo and symbol, meaning, history, sign.">
            <a:extLst>
              <a:ext uri="{FF2B5EF4-FFF2-40B4-BE49-F238E27FC236}">
                <a16:creationId xmlns:a16="http://schemas.microsoft.com/office/drawing/2014/main" id="{ECA02B9E-84BB-E954-EF39-53029B1FD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173" y="5901871"/>
            <a:ext cx="1457879" cy="82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19C518-259E-4BA5-5BDA-CF4EA0136ED7}"/>
              </a:ext>
            </a:extLst>
          </p:cNvPr>
          <p:cNvSpPr txBox="1"/>
          <p:nvPr/>
        </p:nvSpPr>
        <p:spPr>
          <a:xfrm>
            <a:off x="8484551" y="5443316"/>
            <a:ext cx="20174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/>
              <a:t>Source: gfycat.com</a:t>
            </a:r>
          </a:p>
        </p:txBody>
      </p:sp>
      <p:pic>
        <p:nvPicPr>
          <p:cNvPr id="9" name="LPBF Tech gif">
            <a:hlinkClick r:id="" action="ppaction://media"/>
            <a:extLst>
              <a:ext uri="{FF2B5EF4-FFF2-40B4-BE49-F238E27FC236}">
                <a16:creationId xmlns:a16="http://schemas.microsoft.com/office/drawing/2014/main" id="{CEA22204-EA96-98CB-7DF8-C676D26EE64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657438" y="1670349"/>
            <a:ext cx="3126490" cy="1758651"/>
          </a:xfrm>
          <a:prstGeom prst="rect">
            <a:avLst/>
          </a:prstGeom>
        </p:spPr>
      </p:pic>
      <p:pic>
        <p:nvPicPr>
          <p:cNvPr id="10" name="LPBF Layer gif">
            <a:hlinkClick r:id="" action="ppaction://media"/>
            <a:extLst>
              <a:ext uri="{FF2B5EF4-FFF2-40B4-BE49-F238E27FC236}">
                <a16:creationId xmlns:a16="http://schemas.microsoft.com/office/drawing/2014/main" id="{2D6987D2-AB99-F3ED-BD98-ED17FB0E0A96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657438" y="3705998"/>
            <a:ext cx="3126490" cy="175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46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3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3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71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10" repeatCount="indefinite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 mute="1">
                <p:cTn id="16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B8688-7B24-2454-326C-EC0FBF77B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>
                <a:latin typeface="Verdana" panose="020B0604030504040204" pitchFamily="34" charset="0"/>
                <a:ea typeface="Verdana" panose="020B0604030504040204" pitchFamily="34" charset="0"/>
              </a:rPr>
              <a:t>Challenges with Laser Powder Bed Fusion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9A3D5-045D-8CCE-B15C-D7F318912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0533"/>
            <a:ext cx="638705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400">
                <a:latin typeface="Verdana" panose="020B0604030504040204" pitchFamily="34" charset="0"/>
                <a:ea typeface="Verdana" panose="020B0604030504040204" pitchFamily="34" charset="0"/>
              </a:rPr>
              <a:t>Significant residual stress during the printing process causes distortion</a:t>
            </a:r>
          </a:p>
          <a:p>
            <a:r>
              <a:rPr lang="en-US" sz="2400">
                <a:latin typeface="Verdana" panose="020B0604030504040204" pitchFamily="34" charset="0"/>
                <a:ea typeface="Verdana" panose="020B0604030504040204" pitchFamily="34" charset="0"/>
              </a:rPr>
              <a:t>LPBF parameters influences </a:t>
            </a:r>
            <a:r>
              <a:rPr lang="en-US" sz="2400" b="1">
                <a:latin typeface="Verdana" panose="020B0604030504040204" pitchFamily="34" charset="0"/>
                <a:ea typeface="Verdana" panose="020B0604030504040204" pitchFamily="34" charset="0"/>
              </a:rPr>
              <a:t>defect formation.</a:t>
            </a:r>
          </a:p>
          <a:p>
            <a:r>
              <a:rPr lang="en-US" sz="2400" b="1">
                <a:latin typeface="Verdana" panose="020B0604030504040204" pitchFamily="34" charset="0"/>
                <a:ea typeface="Verdana" panose="020B0604030504040204" pitchFamily="34" charset="0"/>
              </a:rPr>
              <a:t>Trial-and-error</a:t>
            </a:r>
            <a:r>
              <a:rPr lang="en-US" sz="2400">
                <a:latin typeface="Verdana" panose="020B0604030504040204" pitchFamily="34" charset="0"/>
                <a:ea typeface="Verdana" panose="020B0604030504040204" pitchFamily="34" charset="0"/>
              </a:rPr>
              <a:t> analysis with simplistic part geometry variations of used for optimal parameter searching. </a:t>
            </a:r>
          </a:p>
          <a:p>
            <a:r>
              <a:rPr lang="en-US" sz="2400">
                <a:latin typeface="Verdana" panose="020B0604030504040204" pitchFamily="34" charset="0"/>
                <a:ea typeface="Verdana" panose="020B0604030504040204" pitchFamily="34" charset="0"/>
              </a:rPr>
              <a:t>These methods are </a:t>
            </a:r>
            <a:r>
              <a:rPr lang="en-US" sz="2400" b="1">
                <a:latin typeface="Verdana" panose="020B0604030504040204" pitchFamily="34" charset="0"/>
                <a:ea typeface="Verdana" panose="020B0604030504040204" pitchFamily="34" charset="0"/>
              </a:rPr>
              <a:t>unlikely to be optimal </a:t>
            </a:r>
            <a:r>
              <a:rPr lang="en-US" sz="2400">
                <a:latin typeface="Verdana" panose="020B0604030504040204" pitchFamily="34" charset="0"/>
                <a:ea typeface="Verdana" panose="020B0604030504040204" pitchFamily="34" charset="0"/>
              </a:rPr>
              <a:t>for complex geometries.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1A9E29B-DC03-2458-3E9C-A62A1BC85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79" y="5901871"/>
            <a:ext cx="778535" cy="82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B069EE77-E8C7-8B3E-651F-8B5745A9B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9058" y="5511679"/>
            <a:ext cx="910963" cy="121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University of Arizona Logo and symbol, meaning, history, sign.">
            <a:extLst>
              <a:ext uri="{FF2B5EF4-FFF2-40B4-BE49-F238E27FC236}">
                <a16:creationId xmlns:a16="http://schemas.microsoft.com/office/drawing/2014/main" id="{2052B64A-6A5F-C0F3-E2E3-A3183C9BE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173" y="5901871"/>
            <a:ext cx="1457879" cy="82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Understanding build failures in Laser Powder Bed Fusion: An overview">
            <a:extLst>
              <a:ext uri="{FF2B5EF4-FFF2-40B4-BE49-F238E27FC236}">
                <a16:creationId xmlns:a16="http://schemas.microsoft.com/office/drawing/2014/main" id="{3E1D1C4C-84E9-93FF-5078-9416B1D22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521" y="1944433"/>
            <a:ext cx="3874279" cy="278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C1E429-64CC-792B-043E-87DC1A647B21}"/>
              </a:ext>
            </a:extLst>
          </p:cNvPr>
          <p:cNvSpPr txBox="1"/>
          <p:nvPr/>
        </p:nvSpPr>
        <p:spPr>
          <a:xfrm>
            <a:off x="8722014" y="4701854"/>
            <a:ext cx="1944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/>
              <a:t>Source: metal-am.com</a:t>
            </a:r>
          </a:p>
        </p:txBody>
      </p:sp>
    </p:spTree>
    <p:extLst>
      <p:ext uri="{BB962C8B-B14F-4D97-AF65-F5344CB8AC3E}">
        <p14:creationId xmlns:p14="http://schemas.microsoft.com/office/powerpoint/2010/main" val="4197144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9A2CB-DDB1-8219-3E30-0FEA39987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192"/>
            <a:ext cx="10515600" cy="1325563"/>
          </a:xfrm>
        </p:spPr>
        <p:txBody>
          <a:bodyPr/>
          <a:lstStyle/>
          <a:p>
            <a:pPr algn="ctr"/>
            <a:r>
              <a:rPr lang="en-US" sz="3200" b="1">
                <a:latin typeface="Verdana" panose="020B0604030504040204" pitchFamily="34" charset="0"/>
                <a:ea typeface="Verdana" panose="020B0604030504040204" pitchFamily="34" charset="0"/>
              </a:rPr>
              <a:t>Objective </a:t>
            </a:r>
            <a:r>
              <a:rPr lang="en-US" b="1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40592-6233-A14B-A777-D5283EED9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875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>
                <a:latin typeface="Verdana" panose="020B0604030504040204" pitchFamily="34" charset="0"/>
                <a:ea typeface="Verdana" panose="020B0604030504040204" pitchFamily="34" charset="0"/>
              </a:rPr>
              <a:t>With a data driven model…</a:t>
            </a:r>
          </a:p>
          <a:p>
            <a:pPr marL="0" indent="0">
              <a:buNone/>
            </a:pPr>
            <a:endParaRPr lang="en-US" i="1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Predict distortion based on geometry alone</a:t>
            </a:r>
          </a:p>
          <a:p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Increase dimensional accuracy </a:t>
            </a:r>
          </a:p>
          <a:p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Enable rapid certification of additive manufactured parts</a:t>
            </a:r>
          </a:p>
          <a:p>
            <a:endParaRPr lang="en-US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en-US" sz="2400" i="1">
                <a:latin typeface="Verdana" panose="020B0604030504040204" pitchFamily="34" charset="0"/>
                <a:ea typeface="Verdana" panose="020B0604030504040204" pitchFamily="34" charset="0"/>
              </a:rPr>
              <a:t>By understanding relationships between part geometries and printing parameters we can increase accuracy of models for distortion prediction</a:t>
            </a:r>
          </a:p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E92E0B5-B007-FAC1-076A-17475A82E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79" y="5901871"/>
            <a:ext cx="778535" cy="82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380CC9F3-1A6F-BBF2-AADE-D96B4BBDD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9058" y="5511679"/>
            <a:ext cx="910963" cy="121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University of Arizona Logo and symbol, meaning, history, sign.">
            <a:extLst>
              <a:ext uri="{FF2B5EF4-FFF2-40B4-BE49-F238E27FC236}">
                <a16:creationId xmlns:a16="http://schemas.microsoft.com/office/drawing/2014/main" id="{89EC50B3-FF51-709B-8A5A-3494C484C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173" y="5901871"/>
            <a:ext cx="1457879" cy="82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322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B0169-9568-333B-BB61-DDB36C731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>
                <a:latin typeface="Verdana" panose="020B0604030504040204" pitchFamily="34" charset="0"/>
                <a:ea typeface="Verdana" panose="020B0604030504040204" pitchFamily="34" charset="0"/>
              </a:rPr>
              <a:t>Research Question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D4F8C-A2B5-F055-7545-A7DA0BF2B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9487"/>
            <a:ext cx="10515600" cy="3099026"/>
          </a:xfrm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/>
          </a:p>
          <a:p>
            <a:pPr marL="0" indent="0" algn="ctr">
              <a:buNone/>
            </a:pPr>
            <a:r>
              <a:rPr lang="en-US" sz="4000">
                <a:latin typeface="Verdana" panose="020B0604030504040204" pitchFamily="34" charset="0"/>
                <a:ea typeface="Verdana" panose="020B0604030504040204" pitchFamily="34" charset="0"/>
              </a:rPr>
              <a:t>Is there a significant correlation between geometric parameters and maximum distortion? </a:t>
            </a:r>
          </a:p>
          <a:p>
            <a:pPr marL="0" indent="0">
              <a:buNone/>
            </a:pP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5DF863E-C998-2479-8979-BD2B9A37C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79" y="5901871"/>
            <a:ext cx="778535" cy="82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17913653-4DB3-6194-EE74-84AB47D56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9058" y="5511679"/>
            <a:ext cx="910963" cy="121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University of Arizona Logo and symbol, meaning, history, sign.">
            <a:extLst>
              <a:ext uri="{FF2B5EF4-FFF2-40B4-BE49-F238E27FC236}">
                <a16:creationId xmlns:a16="http://schemas.microsoft.com/office/drawing/2014/main" id="{F7B21E40-3456-B4C4-5E2D-3FD3B6E49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173" y="5901871"/>
            <a:ext cx="1457879" cy="82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324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7B930-07BB-8724-67E1-D8977208E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6070"/>
            <a:ext cx="10515600" cy="1186723"/>
          </a:xfrm>
        </p:spPr>
        <p:txBody>
          <a:bodyPr>
            <a:normAutofit/>
          </a:bodyPr>
          <a:lstStyle/>
          <a:p>
            <a:pPr algn="ctr"/>
            <a:r>
              <a:rPr lang="en-US" sz="3200" b="1">
                <a:latin typeface="Verdana" panose="020B0604030504040204" pitchFamily="34" charset="0"/>
                <a:ea typeface="Verdana" panose="020B0604030504040204" pitchFamily="34" charset="0"/>
              </a:rPr>
              <a:t>Methods</a:t>
            </a:r>
            <a:r>
              <a:rPr lang="en-US" sz="320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B6FE6-0F6F-336C-B1A6-37BE3F9C2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314" y="1761441"/>
            <a:ext cx="6212616" cy="3679800"/>
          </a:xfrm>
        </p:spPr>
        <p:txBody>
          <a:bodyPr>
            <a:normAutofit/>
          </a:bodyPr>
          <a:lstStyle/>
          <a:p>
            <a:endParaRPr lang="en-US" sz="24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400">
                <a:latin typeface="Verdana" panose="020B0604030504040204" pitchFamily="34" charset="0"/>
                <a:ea typeface="Verdana" panose="020B0604030504040204" pitchFamily="34" charset="0"/>
              </a:rPr>
              <a:t>We created 324 3D axisymmetric self-supporting models in SolidWorks </a:t>
            </a:r>
          </a:p>
          <a:p>
            <a:r>
              <a:rPr lang="en-US" sz="2400">
                <a:latin typeface="Verdana" panose="020B0604030504040204" pitchFamily="34" charset="0"/>
                <a:ea typeface="Verdana" panose="020B0604030504040204" pitchFamily="34" charset="0"/>
              </a:rPr>
              <a:t>Designs were categorized into three sizes </a:t>
            </a:r>
          </a:p>
          <a:p>
            <a:r>
              <a:rPr lang="en-US" sz="2400">
                <a:latin typeface="Verdana" panose="020B0604030504040204" pitchFamily="34" charset="0"/>
                <a:ea typeface="Verdana" panose="020B0604030504040204" pitchFamily="34" charset="0"/>
              </a:rPr>
              <a:t>All parts were designed with the LPBF guideline's limitations in mind (i.e., minimum wall thickness, overhang angles &lt;45°) </a:t>
            </a:r>
          </a:p>
          <a:p>
            <a:pPr>
              <a:buFontTx/>
              <a:buChar char="-"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6" name="Picture 5" descr="A picture containing kitchenware&#10;&#10;Description automatically generated">
            <a:extLst>
              <a:ext uri="{FF2B5EF4-FFF2-40B4-BE49-F238E27FC236}">
                <a16:creationId xmlns:a16="http://schemas.microsoft.com/office/drawing/2014/main" id="{536BD58E-FB2F-4546-3E6B-7A0FD7D49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3863" y="1213889"/>
            <a:ext cx="1808027" cy="1962007"/>
          </a:xfrm>
          <a:prstGeom prst="rect">
            <a:avLst/>
          </a:prstGeom>
        </p:spPr>
      </p:pic>
      <p:pic>
        <p:nvPicPr>
          <p:cNvPr id="10" name="Picture 9" descr="A picture containing indoor, cup, metalware, metal&#10;&#10;Description automatically generated">
            <a:extLst>
              <a:ext uri="{FF2B5EF4-FFF2-40B4-BE49-F238E27FC236}">
                <a16:creationId xmlns:a16="http://schemas.microsoft.com/office/drawing/2014/main" id="{9B0D68E3-6170-7403-29A9-175CF6800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178" y="3621609"/>
            <a:ext cx="1962007" cy="1962007"/>
          </a:xfrm>
          <a:prstGeom prst="rect">
            <a:avLst/>
          </a:prstGeom>
        </p:spPr>
      </p:pic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CAE56D78-3910-A6E4-B996-33D9C4D817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393661"/>
              </p:ext>
            </p:extLst>
          </p:nvPr>
        </p:nvGraphicFramePr>
        <p:xfrm>
          <a:off x="8984776" y="909431"/>
          <a:ext cx="2691910" cy="2691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2743071" imgH="2743063" progId="Acrobat.Document.DC">
                  <p:embed/>
                </p:oleObj>
              </mc:Choice>
              <mc:Fallback>
                <p:oleObj name="Acrobat Document" r:id="rId4" imgW="2743071" imgH="2743063" progId="Acrobat.Document.DC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CAE56D78-3910-A6E4-B996-33D9C4D817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984776" y="909431"/>
                        <a:ext cx="2691910" cy="26919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C8DB3217-DC9E-A03D-19A5-FDE789044E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0611819"/>
              </p:ext>
            </p:extLst>
          </p:nvPr>
        </p:nvGraphicFramePr>
        <p:xfrm>
          <a:off x="8984775" y="3256658"/>
          <a:ext cx="2691911" cy="2691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6" imgW="2743071" imgH="2743063" progId="Acrobat.Document.DC">
                  <p:embed/>
                </p:oleObj>
              </mc:Choice>
              <mc:Fallback>
                <p:oleObj name="Acrobat Document" r:id="rId6" imgW="2743071" imgH="2743063" progId="Acrobat.Document.DC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C8DB3217-DC9E-A03D-19A5-FDE789044E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984775" y="3256658"/>
                        <a:ext cx="2691911" cy="26919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539B0D1D-59B1-D7C8-CFB3-946621775AC9}"/>
              </a:ext>
            </a:extLst>
          </p:cNvPr>
          <p:cNvSpPr txBox="1"/>
          <p:nvPr/>
        </p:nvSpPr>
        <p:spPr>
          <a:xfrm>
            <a:off x="9532171" y="5525291"/>
            <a:ext cx="1517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/>
              <a:t>Cross Sections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DE6C94-A4F5-BB68-7C8A-95A6A23427FF}"/>
              </a:ext>
            </a:extLst>
          </p:cNvPr>
          <p:cNvSpPr txBox="1"/>
          <p:nvPr/>
        </p:nvSpPr>
        <p:spPr>
          <a:xfrm>
            <a:off x="7219234" y="5511679"/>
            <a:ext cx="12609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/>
              <a:t>3D Models</a:t>
            </a: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9947E038-7C6E-BEF4-CA6E-DB319FEAB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79" y="5901871"/>
            <a:ext cx="778535" cy="82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E96426F6-0CE0-73C4-9EE5-D58470A41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9058" y="5511679"/>
            <a:ext cx="910963" cy="121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University of Arizona Logo and symbol, meaning, history, sign.">
            <a:extLst>
              <a:ext uri="{FF2B5EF4-FFF2-40B4-BE49-F238E27FC236}">
                <a16:creationId xmlns:a16="http://schemas.microsoft.com/office/drawing/2014/main" id="{6A6F351D-118C-D8D2-CF27-F0394B088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173" y="5901871"/>
            <a:ext cx="1457879" cy="82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186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EBAC7-3452-AC7D-C74E-540ACC937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514" y="695708"/>
            <a:ext cx="10515600" cy="1655388"/>
          </a:xfrm>
        </p:spPr>
        <p:txBody>
          <a:bodyPr>
            <a:normAutofit/>
          </a:bodyPr>
          <a:lstStyle/>
          <a:p>
            <a:r>
              <a:rPr lang="en-US" sz="2400">
                <a:latin typeface="Verdana" panose="020B0604030504040204" pitchFamily="34" charset="0"/>
                <a:ea typeface="Verdana" panose="020B0604030504040204" pitchFamily="34" charset="0"/>
              </a:rPr>
              <a:t>Maximum distortion magnitude was obtained using </a:t>
            </a:r>
            <a:r>
              <a:rPr lang="en-US" sz="2400" b="1">
                <a:latin typeface="Verdana" panose="020B0604030504040204" pitchFamily="34" charset="0"/>
                <a:ea typeface="Verdana" panose="020B0604030504040204" pitchFamily="34" charset="0"/>
              </a:rPr>
              <a:t>ANSYS Additive </a:t>
            </a:r>
            <a:r>
              <a:rPr lang="en-US" sz="2400">
                <a:latin typeface="Verdana" panose="020B0604030504040204" pitchFamily="34" charset="0"/>
                <a:ea typeface="Verdana" panose="020B0604030504040204" pitchFamily="34" charset="0"/>
              </a:rPr>
              <a:t>Print thermal strain simulations.</a:t>
            </a:r>
          </a:p>
          <a:p>
            <a:r>
              <a:rPr lang="en-US" sz="2400">
                <a:latin typeface="Verdana" panose="020B0604030504040204" pitchFamily="34" charset="0"/>
                <a:ea typeface="Verdana" panose="020B0604030504040204" pitchFamily="34" charset="0"/>
              </a:rPr>
              <a:t>We used constant machine parameters for all simulations </a:t>
            </a:r>
          </a:p>
          <a:p>
            <a:pPr marL="0" indent="0">
              <a:buNone/>
            </a:pP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2400"/>
          </a:p>
          <a:p>
            <a:pPr marL="0" indent="0" algn="ctr">
              <a:buNone/>
            </a:pPr>
            <a:endParaRPr lang="en-US" sz="2400"/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7B7CB4-E796-9DCF-8919-2249FF658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997" y="2166652"/>
            <a:ext cx="9858006" cy="37352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428E62-E08D-7FDB-9B1E-6000F369BDC3}"/>
              </a:ext>
            </a:extLst>
          </p:cNvPr>
          <p:cNvSpPr txBox="1"/>
          <p:nvPr/>
        </p:nvSpPr>
        <p:spPr>
          <a:xfrm>
            <a:off x="9937520" y="2705203"/>
            <a:ext cx="192807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/>
              <a:t>Max Distortion: 0.5034 mm 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A06D5858-DBEE-B428-BA28-F6024809F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79" y="5901871"/>
            <a:ext cx="778535" cy="82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44B9B035-FA29-3C8C-E9A8-CB675E6B6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9058" y="5511679"/>
            <a:ext cx="910963" cy="121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University of Arizona Logo and symbol, meaning, history, sign.">
            <a:extLst>
              <a:ext uri="{FF2B5EF4-FFF2-40B4-BE49-F238E27FC236}">
                <a16:creationId xmlns:a16="http://schemas.microsoft.com/office/drawing/2014/main" id="{2DCF99CE-2E82-7B31-3355-14CC9DA23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173" y="5901871"/>
            <a:ext cx="1457879" cy="82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628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funnel chart&#10;&#10;Description automatically generated">
            <a:extLst>
              <a:ext uri="{FF2B5EF4-FFF2-40B4-BE49-F238E27FC236}">
                <a16:creationId xmlns:a16="http://schemas.microsoft.com/office/drawing/2014/main" id="{88BE5C8F-EEF6-30A5-B465-105C24E3F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019" y="758946"/>
            <a:ext cx="3549872" cy="2670054"/>
          </a:xfrm>
          <a:prstGeom prst="rect">
            <a:avLst/>
          </a:prstGeom>
        </p:spPr>
      </p:pic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C24A56CF-AFFC-592C-2083-7447D3ED9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0856" y="624792"/>
            <a:ext cx="3549872" cy="2804208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9A5E13FE-D5BF-7981-E450-90B70A0B0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4019" y="3376169"/>
            <a:ext cx="3549871" cy="2935730"/>
          </a:xfrm>
          <a:prstGeom prst="rect">
            <a:avLst/>
          </a:prstGeom>
        </p:spPr>
      </p:pic>
      <p:pic>
        <p:nvPicPr>
          <p:cNvPr id="11" name="Picture 10" descr="Chart, funnel chart&#10;&#10;Description automatically generated">
            <a:extLst>
              <a:ext uri="{FF2B5EF4-FFF2-40B4-BE49-F238E27FC236}">
                <a16:creationId xmlns:a16="http://schemas.microsoft.com/office/drawing/2014/main" id="{469A2B85-A49B-93F4-9173-DFEAFF3564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0856" y="3688666"/>
            <a:ext cx="3549872" cy="28933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EEE7AF3-F512-01C4-A48C-0A935A1D2074}"/>
              </a:ext>
            </a:extLst>
          </p:cNvPr>
          <p:cNvSpPr txBox="1"/>
          <p:nvPr/>
        </p:nvSpPr>
        <p:spPr>
          <a:xfrm>
            <a:off x="3854027" y="823937"/>
            <a:ext cx="192807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/>
              <a:t>Max Distortion: 0.5034 mm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1BD01D-EB3B-3EF4-254E-70B3CDC19E29}"/>
              </a:ext>
            </a:extLst>
          </p:cNvPr>
          <p:cNvSpPr txBox="1"/>
          <p:nvPr/>
        </p:nvSpPr>
        <p:spPr>
          <a:xfrm>
            <a:off x="9105583" y="5415152"/>
            <a:ext cx="171731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/>
              <a:t>Max Distortion: 0.3899 mm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57194C-CA52-A05B-6037-FC252A519C39}"/>
              </a:ext>
            </a:extLst>
          </p:cNvPr>
          <p:cNvSpPr txBox="1"/>
          <p:nvPr/>
        </p:nvSpPr>
        <p:spPr>
          <a:xfrm>
            <a:off x="9105583" y="2237945"/>
            <a:ext cx="185222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/>
              <a:t>Max Distortion: 0.0766 mm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41986D-7990-5D8C-CCBB-AD3042372D82}"/>
              </a:ext>
            </a:extLst>
          </p:cNvPr>
          <p:cNvSpPr txBox="1"/>
          <p:nvPr/>
        </p:nvSpPr>
        <p:spPr>
          <a:xfrm>
            <a:off x="3863742" y="5089877"/>
            <a:ext cx="192807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/>
              <a:t>Max Distortion: 0.3917 mm </a:t>
            </a: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9E3C35B6-D8B2-D4A2-9C9C-CA2980D8E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79" y="5901871"/>
            <a:ext cx="778535" cy="82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University of Arizona Logo and symbol, meaning, history, sign.">
            <a:extLst>
              <a:ext uri="{FF2B5EF4-FFF2-40B4-BE49-F238E27FC236}">
                <a16:creationId xmlns:a16="http://schemas.microsoft.com/office/drawing/2014/main" id="{6867E0EE-77FA-B741-938F-CF1AA219B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173" y="5901871"/>
            <a:ext cx="1457879" cy="82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D713BEF-2183-26A2-962F-F8663D62D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9058" y="5511679"/>
            <a:ext cx="910963" cy="121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734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6B19A-AB5D-E61E-3E6B-B92F80A94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>
                <a:latin typeface="Verdana" panose="020B0604030504040204" pitchFamily="34" charset="0"/>
                <a:ea typeface="Verdana" panose="020B0604030504040204" pitchFamily="34" charset="0"/>
              </a:rPr>
              <a:t>Geometry parameters considered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B7080-83A2-C475-6204-A1FB28BF1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5852886" cy="4351338"/>
          </a:xfrm>
        </p:spPr>
        <p:txBody>
          <a:bodyPr/>
          <a:lstStyle/>
          <a:p>
            <a:r>
              <a:rPr lang="en-US" sz="3200">
                <a:latin typeface="Verdana" panose="020B0604030504040204" pitchFamily="34" charset="0"/>
                <a:ea typeface="Verdana" panose="020B0604030504040204" pitchFamily="34" charset="0"/>
              </a:rPr>
              <a:t>Cross sectional Area</a:t>
            </a:r>
          </a:p>
          <a:p>
            <a:r>
              <a:rPr lang="en-US" sz="3200">
                <a:latin typeface="Verdana" panose="020B0604030504040204" pitchFamily="34" charset="0"/>
                <a:ea typeface="Verdana" panose="020B0604030504040204" pitchFamily="34" charset="0"/>
              </a:rPr>
              <a:t>Cross sectional Perimeter</a:t>
            </a:r>
          </a:p>
          <a:p>
            <a:r>
              <a:rPr lang="en-US" sz="3200">
                <a:latin typeface="Verdana" panose="020B0604030504040204" pitchFamily="34" charset="0"/>
                <a:ea typeface="Verdana" panose="020B0604030504040204" pitchFamily="34" charset="0"/>
              </a:rPr>
              <a:t>Surface area </a:t>
            </a:r>
          </a:p>
          <a:p>
            <a:r>
              <a:rPr lang="en-US" sz="3200">
                <a:latin typeface="Verdana" panose="020B0604030504040204" pitchFamily="34" charset="0"/>
                <a:ea typeface="Verdana" panose="020B0604030504040204" pitchFamily="34" charset="0"/>
              </a:rPr>
              <a:t>Volume </a:t>
            </a:r>
          </a:p>
          <a:p>
            <a:r>
              <a:rPr lang="en-US" sz="3200">
                <a:latin typeface="Verdana" panose="020B0604030504040204" pitchFamily="34" charset="0"/>
                <a:ea typeface="Verdana" panose="020B0604030504040204" pitchFamily="34" charset="0"/>
              </a:rPr>
              <a:t>Center of mass (z-axis)</a:t>
            </a:r>
          </a:p>
          <a:p>
            <a:endParaRPr lang="en-US" sz="3600"/>
          </a:p>
          <a:p>
            <a:pPr marL="0" indent="0" algn="ctr">
              <a:buNone/>
            </a:pPr>
            <a:r>
              <a:rPr lang="en-US" i="1"/>
              <a:t>          </a:t>
            </a:r>
            <a:endParaRPr lang="en-US" sz="2400" i="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508CC0-A7A4-9847-234B-9411A3191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3052" y="1979993"/>
            <a:ext cx="3829584" cy="3429479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9105FDEA-49AE-1B1B-2CA9-035364B1A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79" y="5901871"/>
            <a:ext cx="778535" cy="82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AA8FE9-844D-412D-C0FF-39E6D26CD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9058" y="5511679"/>
            <a:ext cx="910963" cy="121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University of Arizona Logo and symbol, meaning, history, sign.">
            <a:extLst>
              <a:ext uri="{FF2B5EF4-FFF2-40B4-BE49-F238E27FC236}">
                <a16:creationId xmlns:a16="http://schemas.microsoft.com/office/drawing/2014/main" id="{B29DCF84-B990-825F-6883-BBA046A37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173" y="5901871"/>
            <a:ext cx="1457879" cy="82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407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579</Words>
  <Application>Microsoft Office PowerPoint</Application>
  <PresentationFormat>Widescreen</PresentationFormat>
  <Paragraphs>123</Paragraphs>
  <Slides>15</Slides>
  <Notes>1</Notes>
  <HiddenSlides>0</HiddenSlides>
  <MMClips>2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Verdana</vt:lpstr>
      <vt:lpstr>WordVisiCarriageReturn_MSFontService</vt:lpstr>
      <vt:lpstr>Office Theme</vt:lpstr>
      <vt:lpstr>Acrobat Document</vt:lpstr>
      <vt:lpstr>Data-driven Laser Powder Bed Fusion distortion prediction using geometric parameters</vt:lpstr>
      <vt:lpstr>What is Laser Powder Bed Fusion? </vt:lpstr>
      <vt:lpstr>Challenges with Laser Powder Bed Fusion </vt:lpstr>
      <vt:lpstr>Objective  </vt:lpstr>
      <vt:lpstr>Research Question </vt:lpstr>
      <vt:lpstr>Methods </vt:lpstr>
      <vt:lpstr>PowerPoint Presentation</vt:lpstr>
      <vt:lpstr>PowerPoint Presentation</vt:lpstr>
      <vt:lpstr>Geometry parameters considered</vt:lpstr>
      <vt:lpstr>Scatter plots </vt:lpstr>
      <vt:lpstr>PowerPoint Presentation</vt:lpstr>
      <vt:lpstr>Results </vt:lpstr>
      <vt:lpstr>Implications and Future work</vt:lpstr>
      <vt:lpstr>Acknowledgments</vt:lpstr>
      <vt:lpstr>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Data-driven models for Laser Powder Bed Fusion distortion prediction using geometric parameters correlation with maximum distortion.</dc:title>
  <dc:creator>Luna, Pablo Andre - (pluna1)</dc:creator>
  <cp:lastModifiedBy>Coe, Michelle A - (macoe)</cp:lastModifiedBy>
  <cp:revision>4</cp:revision>
  <dcterms:created xsi:type="dcterms:W3CDTF">2023-03-19T20:38:26Z</dcterms:created>
  <dcterms:modified xsi:type="dcterms:W3CDTF">2023-04-14T21:31:03Z</dcterms:modified>
</cp:coreProperties>
</file>